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7" r:id="rId4"/>
    <p:sldId id="269" r:id="rId5"/>
    <p:sldId id="260" r:id="rId6"/>
    <p:sldId id="264" r:id="rId7"/>
    <p:sldId id="279" r:id="rId8"/>
    <p:sldId id="275" r:id="rId9"/>
    <p:sldId id="276" r:id="rId10"/>
    <p:sldId id="273" r:id="rId11"/>
    <p:sldId id="257" r:id="rId12"/>
    <p:sldId id="271" r:id="rId13"/>
    <p:sldId id="259" r:id="rId14"/>
    <p:sldId id="265" r:id="rId15"/>
    <p:sldId id="272" r:id="rId16"/>
    <p:sldId id="261" r:id="rId17"/>
    <p:sldId id="262" r:id="rId18"/>
    <p:sldId id="26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70ED6-DD7D-4697-99C6-D1647CFA8BA3}" v="269" dt="2023-02-20T14:38:13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3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05B70ED6-DD7D-4697-99C6-D1647CFA8BA3}"/>
    <pc:docChg chg="custSel addSld modSld">
      <pc:chgData name="Coufal Petr" userId="76484aeb-9507-44c9-a583-612a370dac90" providerId="ADAL" clId="{05B70ED6-DD7D-4697-99C6-D1647CFA8BA3}" dt="2023-02-20T14:38:31.327" v="1350"/>
      <pc:docMkLst>
        <pc:docMk/>
      </pc:docMkLst>
      <pc:sldChg chg="addSp modSp mod">
        <pc:chgData name="Coufal Petr" userId="76484aeb-9507-44c9-a583-612a370dac90" providerId="ADAL" clId="{05B70ED6-DD7D-4697-99C6-D1647CFA8BA3}" dt="2023-02-20T14:38:31.180" v="985"/>
        <pc:sldMkLst>
          <pc:docMk/>
          <pc:sldMk cId="2270954704" sldId="256"/>
        </pc:sldMkLst>
        <pc:spChg chg="mod">
          <ac:chgData name="Coufal Petr" userId="76484aeb-9507-44c9-a583-612a370dac90" providerId="ADAL" clId="{05B70ED6-DD7D-4697-99C6-D1647CFA8BA3}" dt="2023-02-16T17:29:56.841" v="0" actId="14100"/>
          <ac:spMkLst>
            <pc:docMk/>
            <pc:sldMk cId="2270954704" sldId="256"/>
            <ac:spMk id="2" creationId="{D8BD4A39-2B56-78CF-66E9-6DEDF491CD4F}"/>
          </ac:spMkLst>
        </pc:spChg>
        <pc:spChg chg="mod">
          <ac:chgData name="Coufal Petr" userId="76484aeb-9507-44c9-a583-612a370dac90" providerId="ADAL" clId="{05B70ED6-DD7D-4697-99C6-D1647CFA8BA3}" dt="2023-02-16T17:30:01.085" v="1" actId="1076"/>
          <ac:spMkLst>
            <pc:docMk/>
            <pc:sldMk cId="2270954704" sldId="256"/>
            <ac:spMk id="3" creationId="{A43FC7A0-F328-EEA7-548C-0D2D589A76D9}"/>
          </ac:spMkLst>
        </pc:spChg>
        <pc:cxnChg chg="add mod modVis">
          <ac:chgData name="Coufal Petr" userId="76484aeb-9507-44c9-a583-612a370dac90" providerId="ADAL" clId="{05B70ED6-DD7D-4697-99C6-D1647CFA8BA3}" dt="2023-02-20T14:38:31.180" v="985"/>
          <ac:cxnSpMkLst>
            <pc:docMk/>
            <pc:sldMk cId="2270954704" sldId="256"/>
            <ac:cxnSpMk id="4" creationId="{FDE478C7-DA60-1476-15FF-BA49F5D4896F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274" v="1199"/>
        <pc:sldMkLst>
          <pc:docMk/>
          <pc:sldMk cId="1505413509" sldId="257"/>
        </pc:sldMkLst>
        <pc:spChg chg="add del mod">
          <ac:chgData name="Coufal Petr" userId="76484aeb-9507-44c9-a583-612a370dac90" providerId="ADAL" clId="{05B70ED6-DD7D-4697-99C6-D1647CFA8BA3}" dt="2023-02-20T14:38:31.266" v="1180"/>
          <ac:spMkLst>
            <pc:docMk/>
            <pc:sldMk cId="1505413509" sldId="257"/>
            <ac:spMk id="3" creationId="{DC6889A6-C885-B1A2-5B16-1B4A56629A89}"/>
          </ac:spMkLst>
        </pc:spChg>
        <pc:spChg chg="mod">
          <ac:chgData name="Coufal Petr" userId="76484aeb-9507-44c9-a583-612a370dac90" providerId="ADAL" clId="{05B70ED6-DD7D-4697-99C6-D1647CFA8BA3}" dt="2023-02-17T22:04:41.991" v="913" actId="20577"/>
          <ac:spMkLst>
            <pc:docMk/>
            <pc:sldMk cId="1505413509" sldId="257"/>
            <ac:spMk id="7" creationId="{B492F3EB-451C-D8F4-2597-CAA8F4880CB2}"/>
          </ac:spMkLst>
        </pc:spChg>
        <pc:cxnChg chg="add mod modVis">
          <ac:chgData name="Coufal Petr" userId="76484aeb-9507-44c9-a583-612a370dac90" providerId="ADAL" clId="{05B70ED6-DD7D-4697-99C6-D1647CFA8BA3}" dt="2023-02-20T14:38:31.274" v="1199"/>
          <ac:cxnSpMkLst>
            <pc:docMk/>
            <pc:sldMk cId="1505413509" sldId="257"/>
            <ac:cxnSpMk id="5" creationId="{97D3DEAC-A8DD-602B-9039-16CDD3A76D0D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289" v="1243"/>
        <pc:sldMkLst>
          <pc:docMk/>
          <pc:sldMk cId="3974055388" sldId="259"/>
        </pc:sldMkLst>
        <pc:spChg chg="add del mod">
          <ac:chgData name="Coufal Petr" userId="76484aeb-9507-44c9-a583-612a370dac90" providerId="ADAL" clId="{05B70ED6-DD7D-4697-99C6-D1647CFA8BA3}" dt="2023-02-20T14:38:31.284" v="1224"/>
          <ac:spMkLst>
            <pc:docMk/>
            <pc:sldMk cId="3974055388" sldId="259"/>
            <ac:spMk id="4" creationId="{2D077E1F-F585-2049-7524-BBB98963655F}"/>
          </ac:spMkLst>
        </pc:spChg>
        <pc:cxnChg chg="add mod modVis">
          <ac:chgData name="Coufal Petr" userId="76484aeb-9507-44c9-a583-612a370dac90" providerId="ADAL" clId="{05B70ED6-DD7D-4697-99C6-D1647CFA8BA3}" dt="2023-02-20T14:38:31.289" v="1243"/>
          <ac:cxnSpMkLst>
            <pc:docMk/>
            <pc:sldMk cId="3974055388" sldId="259"/>
            <ac:cxnSpMk id="5" creationId="{57FCB3D7-59BF-97BB-0F64-09EFEA0E9B35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220" v="1073"/>
        <pc:sldMkLst>
          <pc:docMk/>
          <pc:sldMk cId="2611674011" sldId="260"/>
        </pc:sldMkLst>
        <pc:spChg chg="mod">
          <ac:chgData name="Coufal Petr" userId="76484aeb-9507-44c9-a583-612a370dac90" providerId="ADAL" clId="{05B70ED6-DD7D-4697-99C6-D1647CFA8BA3}" dt="2023-02-20T14:36:02.518" v="928" actId="1076"/>
          <ac:spMkLst>
            <pc:docMk/>
            <pc:sldMk cId="2611674011" sldId="260"/>
            <ac:spMk id="2" creationId="{2845D6C8-6EEC-D346-B8ED-4978C352362B}"/>
          </ac:spMkLst>
        </pc:spChg>
        <pc:spChg chg="mod">
          <ac:chgData name="Coufal Petr" userId="76484aeb-9507-44c9-a583-612a370dac90" providerId="ADAL" clId="{05B70ED6-DD7D-4697-99C6-D1647CFA8BA3}" dt="2023-02-20T14:36:08.300" v="929" actId="14100"/>
          <ac:spMkLst>
            <pc:docMk/>
            <pc:sldMk cId="2611674011" sldId="260"/>
            <ac:spMk id="3" creationId="{2B228D42-6D8C-F73A-A022-1DEC7E4BEFEC}"/>
          </ac:spMkLst>
        </pc:spChg>
        <pc:spChg chg="mod">
          <ac:chgData name="Coufal Petr" userId="76484aeb-9507-44c9-a583-612a370dac90" providerId="ADAL" clId="{05B70ED6-DD7D-4697-99C6-D1647CFA8BA3}" dt="2023-02-16T18:34:14.174" v="290" actId="1076"/>
          <ac:spMkLst>
            <pc:docMk/>
            <pc:sldMk cId="2611674011" sldId="260"/>
            <ac:spMk id="4" creationId="{33C5E62A-5C1A-8306-F631-8FA60F5A60C4}"/>
          </ac:spMkLst>
        </pc:spChg>
        <pc:spChg chg="add del mod">
          <ac:chgData name="Coufal Petr" userId="76484aeb-9507-44c9-a583-612a370dac90" providerId="ADAL" clId="{05B70ED6-DD7D-4697-99C6-D1647CFA8BA3}" dt="2023-02-20T14:38:31.211" v="1054"/>
          <ac:spMkLst>
            <pc:docMk/>
            <pc:sldMk cId="2611674011" sldId="260"/>
            <ac:spMk id="5" creationId="{8C03FD3F-04E8-0454-0797-F958205BB66E}"/>
          </ac:spMkLst>
        </pc:spChg>
        <pc:spChg chg="add mod">
          <ac:chgData name="Coufal Petr" userId="76484aeb-9507-44c9-a583-612a370dac90" providerId="ADAL" clId="{05B70ED6-DD7D-4697-99C6-D1647CFA8BA3}" dt="2023-02-17T09:50:30.953" v="318" actId="1076"/>
          <ac:spMkLst>
            <pc:docMk/>
            <pc:sldMk cId="2611674011" sldId="260"/>
            <ac:spMk id="6" creationId="{17A275C1-AA50-6FB6-B37E-DA0814BB11E3}"/>
          </ac:spMkLst>
        </pc:spChg>
        <pc:cxnChg chg="add mod modVis">
          <ac:chgData name="Coufal Petr" userId="76484aeb-9507-44c9-a583-612a370dac90" providerId="ADAL" clId="{05B70ED6-DD7D-4697-99C6-D1647CFA8BA3}" dt="2023-02-20T14:38:31.220" v="1073"/>
          <ac:cxnSpMkLst>
            <pc:docMk/>
            <pc:sldMk cId="2611674011" sldId="260"/>
            <ac:cxnSpMk id="7" creationId="{9DDA39E4-4162-9F39-0239-316BFC60CB9D}"/>
          </ac:cxnSpMkLst>
        </pc:cxnChg>
      </pc:sldChg>
      <pc:sldChg chg="addSp modSp mod">
        <pc:chgData name="Coufal Petr" userId="76484aeb-9507-44c9-a583-612a370dac90" providerId="ADAL" clId="{05B70ED6-DD7D-4697-99C6-D1647CFA8BA3}" dt="2023-02-20T14:38:31.309" v="1306"/>
        <pc:sldMkLst>
          <pc:docMk/>
          <pc:sldMk cId="1355060176" sldId="261"/>
        </pc:sldMkLst>
        <pc:cxnChg chg="add mod modVis">
          <ac:chgData name="Coufal Petr" userId="76484aeb-9507-44c9-a583-612a370dac90" providerId="ADAL" clId="{05B70ED6-DD7D-4697-99C6-D1647CFA8BA3}" dt="2023-02-20T14:38:31.309" v="1306"/>
          <ac:cxnSpMkLst>
            <pc:docMk/>
            <pc:sldMk cId="1355060176" sldId="261"/>
            <ac:cxnSpMk id="2" creationId="{7E5E519D-369F-60E8-FF01-BDCC4A881D55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318" v="1328"/>
        <pc:sldMkLst>
          <pc:docMk/>
          <pc:sldMk cId="2726622972" sldId="262"/>
        </pc:sldMkLst>
        <pc:spChg chg="add del mod">
          <ac:chgData name="Coufal Petr" userId="76484aeb-9507-44c9-a583-612a370dac90" providerId="ADAL" clId="{05B70ED6-DD7D-4697-99C6-D1647CFA8BA3}" dt="2023-02-20T14:38:31.312" v="1309"/>
          <ac:spMkLst>
            <pc:docMk/>
            <pc:sldMk cId="2726622972" sldId="262"/>
            <ac:spMk id="4" creationId="{1FCAC4DE-A0F3-CF51-2B33-452C9C7F4E97}"/>
          </ac:spMkLst>
        </pc:spChg>
        <pc:cxnChg chg="add mod modVis">
          <ac:chgData name="Coufal Petr" userId="76484aeb-9507-44c9-a583-612a370dac90" providerId="ADAL" clId="{05B70ED6-DD7D-4697-99C6-D1647CFA8BA3}" dt="2023-02-20T14:38:31.318" v="1328"/>
          <ac:cxnSpMkLst>
            <pc:docMk/>
            <pc:sldMk cId="2726622972" sldId="262"/>
            <ac:cxnSpMk id="5" creationId="{44609740-A1A1-F601-11DE-756668E5882C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327" v="1350"/>
        <pc:sldMkLst>
          <pc:docMk/>
          <pc:sldMk cId="3042336305" sldId="263"/>
        </pc:sldMkLst>
        <pc:spChg chg="mod">
          <ac:chgData name="Coufal Petr" userId="76484aeb-9507-44c9-a583-612a370dac90" providerId="ADAL" clId="{05B70ED6-DD7D-4697-99C6-D1647CFA8BA3}" dt="2023-02-17T21:59:34.771" v="911" actId="403"/>
          <ac:spMkLst>
            <pc:docMk/>
            <pc:sldMk cId="3042336305" sldId="263"/>
            <ac:spMk id="3" creationId="{53B9BB6D-3970-6324-FC84-07BA9F4624A5}"/>
          </ac:spMkLst>
        </pc:spChg>
        <pc:spChg chg="add del mod">
          <ac:chgData name="Coufal Petr" userId="76484aeb-9507-44c9-a583-612a370dac90" providerId="ADAL" clId="{05B70ED6-DD7D-4697-99C6-D1647CFA8BA3}" dt="2023-02-20T14:38:31.321" v="1331"/>
          <ac:spMkLst>
            <pc:docMk/>
            <pc:sldMk cId="3042336305" sldId="263"/>
            <ac:spMk id="4" creationId="{AE5C6C86-F15B-0256-D925-006D306DA7C2}"/>
          </ac:spMkLst>
        </pc:spChg>
        <pc:cxnChg chg="add mod modVis">
          <ac:chgData name="Coufal Petr" userId="76484aeb-9507-44c9-a583-612a370dac90" providerId="ADAL" clId="{05B70ED6-DD7D-4697-99C6-D1647CFA8BA3}" dt="2023-02-20T14:38:31.327" v="1350"/>
          <ac:cxnSpMkLst>
            <pc:docMk/>
            <pc:sldMk cId="3042336305" sldId="263"/>
            <ac:cxnSpMk id="5" creationId="{830BA86C-5CF9-13C2-6702-BD5949F37260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232" v="1095"/>
        <pc:sldMkLst>
          <pc:docMk/>
          <pc:sldMk cId="1938234914" sldId="264"/>
        </pc:sldMkLst>
        <pc:spChg chg="mod">
          <ac:chgData name="Coufal Petr" userId="76484aeb-9507-44c9-a583-612a370dac90" providerId="ADAL" clId="{05B70ED6-DD7D-4697-99C6-D1647CFA8BA3}" dt="2023-02-20T14:36:22.094" v="932" actId="403"/>
          <ac:spMkLst>
            <pc:docMk/>
            <pc:sldMk cId="1938234914" sldId="264"/>
            <ac:spMk id="2" creationId="{B18DCBDD-C4C4-4AB6-8EDD-1E38BE5E9A6D}"/>
          </ac:spMkLst>
        </pc:spChg>
        <pc:spChg chg="mod">
          <ac:chgData name="Coufal Petr" userId="76484aeb-9507-44c9-a583-612a370dac90" providerId="ADAL" clId="{05B70ED6-DD7D-4697-99C6-D1647CFA8BA3}" dt="2023-02-20T14:36:14.042" v="931" actId="27636"/>
          <ac:spMkLst>
            <pc:docMk/>
            <pc:sldMk cId="1938234914" sldId="264"/>
            <ac:spMk id="3" creationId="{CA48D63A-7D5D-4700-9AAB-155BA7C514A9}"/>
          </ac:spMkLst>
        </pc:spChg>
        <pc:spChg chg="add del mod">
          <ac:chgData name="Coufal Petr" userId="76484aeb-9507-44c9-a583-612a370dac90" providerId="ADAL" clId="{05B70ED6-DD7D-4697-99C6-D1647CFA8BA3}" dt="2023-02-20T14:38:31.224" v="1076"/>
          <ac:spMkLst>
            <pc:docMk/>
            <pc:sldMk cId="1938234914" sldId="264"/>
            <ac:spMk id="4" creationId="{0C29F2E9-E5C6-D336-5615-BB8780480ABD}"/>
          </ac:spMkLst>
        </pc:spChg>
        <pc:cxnChg chg="add mod modVis">
          <ac:chgData name="Coufal Petr" userId="76484aeb-9507-44c9-a583-612a370dac90" providerId="ADAL" clId="{05B70ED6-DD7D-4697-99C6-D1647CFA8BA3}" dt="2023-02-20T14:38:31.232" v="1095"/>
          <ac:cxnSpMkLst>
            <pc:docMk/>
            <pc:sldMk cId="1938234914" sldId="264"/>
            <ac:cxnSpMk id="5" creationId="{7F65DB73-DD0F-2191-58D5-D167877E01BE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297" v="1265"/>
        <pc:sldMkLst>
          <pc:docMk/>
          <pc:sldMk cId="3130720306" sldId="265"/>
        </pc:sldMkLst>
        <pc:spChg chg="mod">
          <ac:chgData name="Coufal Petr" userId="76484aeb-9507-44c9-a583-612a370dac90" providerId="ADAL" clId="{05B70ED6-DD7D-4697-99C6-D1647CFA8BA3}" dt="2023-02-17T22:00:03.916" v="912" actId="403"/>
          <ac:spMkLst>
            <pc:docMk/>
            <pc:sldMk cId="3130720306" sldId="265"/>
            <ac:spMk id="3" creationId="{CBD1E8C8-219C-2AF1-8E1F-73D529660CB7}"/>
          </ac:spMkLst>
        </pc:spChg>
        <pc:spChg chg="add del mod">
          <ac:chgData name="Coufal Petr" userId="76484aeb-9507-44c9-a583-612a370dac90" providerId="ADAL" clId="{05B70ED6-DD7D-4697-99C6-D1647CFA8BA3}" dt="2023-02-20T14:38:31.293" v="1246"/>
          <ac:spMkLst>
            <pc:docMk/>
            <pc:sldMk cId="3130720306" sldId="265"/>
            <ac:spMk id="5" creationId="{A690AF37-4A29-88EA-9555-0C9F5E3730D5}"/>
          </ac:spMkLst>
        </pc:spChg>
        <pc:cxnChg chg="add mod modVis">
          <ac:chgData name="Coufal Petr" userId="76484aeb-9507-44c9-a583-612a370dac90" providerId="ADAL" clId="{05B70ED6-DD7D-4697-99C6-D1647CFA8BA3}" dt="2023-02-20T14:38:31.297" v="1265"/>
          <ac:cxnSpMkLst>
            <pc:docMk/>
            <pc:sldMk cId="3130720306" sldId="265"/>
            <ac:cxnSpMk id="6" creationId="{8473E512-A806-9D1C-53C9-43153C407299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209" v="1051"/>
        <pc:sldMkLst>
          <pc:docMk/>
          <pc:sldMk cId="2079969489" sldId="269"/>
        </pc:sldMkLst>
        <pc:spChg chg="mod">
          <ac:chgData name="Coufal Petr" userId="76484aeb-9507-44c9-a583-612a370dac90" providerId="ADAL" clId="{05B70ED6-DD7D-4697-99C6-D1647CFA8BA3}" dt="2023-02-20T14:35:46.302" v="924" actId="1076"/>
          <ac:spMkLst>
            <pc:docMk/>
            <pc:sldMk cId="2079969489" sldId="269"/>
            <ac:spMk id="2" creationId="{F03F2C73-CC91-0BFD-4BE0-8803F61D6CCE}"/>
          </ac:spMkLst>
        </pc:spChg>
        <pc:spChg chg="mod">
          <ac:chgData name="Coufal Petr" userId="76484aeb-9507-44c9-a583-612a370dac90" providerId="ADAL" clId="{05B70ED6-DD7D-4697-99C6-D1647CFA8BA3}" dt="2023-02-20T14:35:56.428" v="927" actId="14100"/>
          <ac:spMkLst>
            <pc:docMk/>
            <pc:sldMk cId="2079969489" sldId="269"/>
            <ac:spMk id="3" creationId="{A77B50BF-1017-F3BB-E6E9-8D9222890AE5}"/>
          </ac:spMkLst>
        </pc:spChg>
        <pc:spChg chg="add del mod">
          <ac:chgData name="Coufal Petr" userId="76484aeb-9507-44c9-a583-612a370dac90" providerId="ADAL" clId="{05B70ED6-DD7D-4697-99C6-D1647CFA8BA3}" dt="2023-02-20T14:38:31.200" v="1032"/>
          <ac:spMkLst>
            <pc:docMk/>
            <pc:sldMk cId="2079969489" sldId="269"/>
            <ac:spMk id="4" creationId="{2C30D9BD-E650-3F79-593D-67ACC76B5944}"/>
          </ac:spMkLst>
        </pc:spChg>
        <pc:cxnChg chg="add mod modVis">
          <ac:chgData name="Coufal Petr" userId="76484aeb-9507-44c9-a583-612a370dac90" providerId="ADAL" clId="{05B70ED6-DD7D-4697-99C6-D1647CFA8BA3}" dt="2023-02-20T14:38:31.209" v="1051"/>
          <ac:cxnSpMkLst>
            <pc:docMk/>
            <pc:sldMk cId="2079969489" sldId="269"/>
            <ac:cxnSpMk id="5" creationId="{CBFAA5BA-298F-F37C-C5A1-588FE6BCB73D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281" v="1221"/>
        <pc:sldMkLst>
          <pc:docMk/>
          <pc:sldMk cId="2089841531" sldId="271"/>
        </pc:sldMkLst>
        <pc:spChg chg="mod">
          <ac:chgData name="Coufal Petr" userId="76484aeb-9507-44c9-a583-612a370dac90" providerId="ADAL" clId="{05B70ED6-DD7D-4697-99C6-D1647CFA8BA3}" dt="2023-02-17T22:04:58.951" v="915" actId="20577"/>
          <ac:spMkLst>
            <pc:docMk/>
            <pc:sldMk cId="2089841531" sldId="271"/>
            <ac:spMk id="3" creationId="{2A33F9A7-EBEF-80AB-6FC6-7AF6FDD31901}"/>
          </ac:spMkLst>
        </pc:spChg>
        <pc:spChg chg="add del mod">
          <ac:chgData name="Coufal Petr" userId="76484aeb-9507-44c9-a583-612a370dac90" providerId="ADAL" clId="{05B70ED6-DD7D-4697-99C6-D1647CFA8BA3}" dt="2023-02-20T14:38:31.276" v="1202"/>
          <ac:spMkLst>
            <pc:docMk/>
            <pc:sldMk cId="2089841531" sldId="271"/>
            <ac:spMk id="4" creationId="{BF123742-8C2A-CC92-CBE2-82A395F24880}"/>
          </ac:spMkLst>
        </pc:spChg>
        <pc:cxnChg chg="add mod modVis">
          <ac:chgData name="Coufal Petr" userId="76484aeb-9507-44c9-a583-612a370dac90" providerId="ADAL" clId="{05B70ED6-DD7D-4697-99C6-D1647CFA8BA3}" dt="2023-02-20T14:38:31.281" v="1221"/>
          <ac:cxnSpMkLst>
            <pc:docMk/>
            <pc:sldMk cId="2089841531" sldId="271"/>
            <ac:cxnSpMk id="5" creationId="{322F474B-3FA6-AB7B-B628-E2F55069C1BA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304" v="1287"/>
        <pc:sldMkLst>
          <pc:docMk/>
          <pc:sldMk cId="1593692536" sldId="272"/>
        </pc:sldMkLst>
        <pc:spChg chg="add del mod">
          <ac:chgData name="Coufal Petr" userId="76484aeb-9507-44c9-a583-612a370dac90" providerId="ADAL" clId="{05B70ED6-DD7D-4697-99C6-D1647CFA8BA3}" dt="2023-02-20T14:38:31.299" v="1268"/>
          <ac:spMkLst>
            <pc:docMk/>
            <pc:sldMk cId="1593692536" sldId="272"/>
            <ac:spMk id="4" creationId="{8A8C8E20-82B2-9D4A-2765-7FA4FF79E4C5}"/>
          </ac:spMkLst>
        </pc:spChg>
        <pc:cxnChg chg="add mod modVis">
          <ac:chgData name="Coufal Petr" userId="76484aeb-9507-44c9-a583-612a370dac90" providerId="ADAL" clId="{05B70ED6-DD7D-4697-99C6-D1647CFA8BA3}" dt="2023-02-20T14:38:31.304" v="1287"/>
          <ac:cxnSpMkLst>
            <pc:docMk/>
            <pc:sldMk cId="1593692536" sldId="272"/>
            <ac:cxnSpMk id="6" creationId="{DFD55E98-51AE-A08D-A05F-1591117B9574}"/>
          </ac:cxnSpMkLst>
        </pc:cxnChg>
      </pc:sldChg>
      <pc:sldChg chg="addSp modSp mod">
        <pc:chgData name="Coufal Petr" userId="76484aeb-9507-44c9-a583-612a370dac90" providerId="ADAL" clId="{05B70ED6-DD7D-4697-99C6-D1647CFA8BA3}" dt="2023-02-20T14:38:31.264" v="1177"/>
        <pc:sldMkLst>
          <pc:docMk/>
          <pc:sldMk cId="2460686549" sldId="273"/>
        </pc:sldMkLst>
        <pc:cxnChg chg="add mod modVis">
          <ac:chgData name="Coufal Petr" userId="76484aeb-9507-44c9-a583-612a370dac90" providerId="ADAL" clId="{05B70ED6-DD7D-4697-99C6-D1647CFA8BA3}" dt="2023-02-20T14:38:31.264" v="1177"/>
          <ac:cxnSpMkLst>
            <pc:docMk/>
            <pc:sldMk cId="2460686549" sldId="273"/>
            <ac:cxnSpMk id="5" creationId="{FBA53982-D1A4-4E7A-F31E-53468C982CD6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247" v="1136"/>
        <pc:sldMkLst>
          <pc:docMk/>
          <pc:sldMk cId="3001053503" sldId="275"/>
        </pc:sldMkLst>
        <pc:spChg chg="mod">
          <ac:chgData name="Coufal Petr" userId="76484aeb-9507-44c9-a583-612a370dac90" providerId="ADAL" clId="{05B70ED6-DD7D-4697-99C6-D1647CFA8BA3}" dt="2023-02-20T14:37:27.469" v="955" actId="20577"/>
          <ac:spMkLst>
            <pc:docMk/>
            <pc:sldMk cId="3001053503" sldId="275"/>
            <ac:spMk id="2" creationId="{89F7D6DF-5BD0-3B5F-111A-D136DAD48BB8}"/>
          </ac:spMkLst>
        </pc:spChg>
        <pc:spChg chg="add del mod">
          <ac:chgData name="Coufal Petr" userId="76484aeb-9507-44c9-a583-612a370dac90" providerId="ADAL" clId="{05B70ED6-DD7D-4697-99C6-D1647CFA8BA3}" dt="2023-02-20T14:38:31.240" v="1117"/>
          <ac:spMkLst>
            <pc:docMk/>
            <pc:sldMk cId="3001053503" sldId="275"/>
            <ac:spMk id="3" creationId="{D7B2EA3A-9DCC-7175-41A9-F84CF957BCCF}"/>
          </ac:spMkLst>
        </pc:spChg>
        <pc:spChg chg="mod">
          <ac:chgData name="Coufal Petr" userId="76484aeb-9507-44c9-a583-612a370dac90" providerId="ADAL" clId="{05B70ED6-DD7D-4697-99C6-D1647CFA8BA3}" dt="2023-02-20T14:37:56.573" v="962" actId="113"/>
          <ac:spMkLst>
            <pc:docMk/>
            <pc:sldMk cId="3001053503" sldId="275"/>
            <ac:spMk id="4" creationId="{8C8C88A8-748E-C1B4-9260-2C4B95841B49}"/>
          </ac:spMkLst>
        </pc:spChg>
        <pc:picChg chg="mod">
          <ac:chgData name="Coufal Petr" userId="76484aeb-9507-44c9-a583-612a370dac90" providerId="ADAL" clId="{05B70ED6-DD7D-4697-99C6-D1647CFA8BA3}" dt="2023-02-17T10:17:54.712" v="321" actId="1076"/>
          <ac:picMkLst>
            <pc:docMk/>
            <pc:sldMk cId="3001053503" sldId="275"/>
            <ac:picMk id="5" creationId="{9D331071-AB2F-84BB-8181-7AD2F320B7BB}"/>
          </ac:picMkLst>
        </pc:picChg>
        <pc:cxnChg chg="add mod modVis">
          <ac:chgData name="Coufal Petr" userId="76484aeb-9507-44c9-a583-612a370dac90" providerId="ADAL" clId="{05B70ED6-DD7D-4697-99C6-D1647CFA8BA3}" dt="2023-02-20T14:38:31.247" v="1136"/>
          <ac:cxnSpMkLst>
            <pc:docMk/>
            <pc:sldMk cId="3001053503" sldId="275"/>
            <ac:cxnSpMk id="6" creationId="{1017E457-00AF-83DF-80BB-068A8349C525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258" v="1158"/>
        <pc:sldMkLst>
          <pc:docMk/>
          <pc:sldMk cId="2872543025" sldId="276"/>
        </pc:sldMkLst>
        <pc:spChg chg="mod">
          <ac:chgData name="Coufal Petr" userId="76484aeb-9507-44c9-a583-612a370dac90" providerId="ADAL" clId="{05B70ED6-DD7D-4697-99C6-D1647CFA8BA3}" dt="2023-02-17T22:05:08.697" v="916" actId="14100"/>
          <ac:spMkLst>
            <pc:docMk/>
            <pc:sldMk cId="2872543025" sldId="276"/>
            <ac:spMk id="2" creationId="{89F7D6DF-5BD0-3B5F-111A-D136DAD48BB8}"/>
          </ac:spMkLst>
        </pc:spChg>
        <pc:spChg chg="add del mod">
          <ac:chgData name="Coufal Petr" userId="76484aeb-9507-44c9-a583-612a370dac90" providerId="ADAL" clId="{05B70ED6-DD7D-4697-99C6-D1647CFA8BA3}" dt="2023-02-20T14:38:31.251" v="1139"/>
          <ac:spMkLst>
            <pc:docMk/>
            <pc:sldMk cId="2872543025" sldId="276"/>
            <ac:spMk id="3" creationId="{21A05188-EA97-560D-3C86-AF527C381278}"/>
          </ac:spMkLst>
        </pc:spChg>
        <pc:spChg chg="mod">
          <ac:chgData name="Coufal Petr" userId="76484aeb-9507-44c9-a583-612a370dac90" providerId="ADAL" clId="{05B70ED6-DD7D-4697-99C6-D1647CFA8BA3}" dt="2023-02-20T14:38:13.844" v="966" actId="207"/>
          <ac:spMkLst>
            <pc:docMk/>
            <pc:sldMk cId="2872543025" sldId="276"/>
            <ac:spMk id="4" creationId="{8C8C88A8-748E-C1B4-9260-2C4B95841B49}"/>
          </ac:spMkLst>
        </pc:spChg>
        <pc:cxnChg chg="add mod modVis">
          <ac:chgData name="Coufal Petr" userId="76484aeb-9507-44c9-a583-612a370dac90" providerId="ADAL" clId="{05B70ED6-DD7D-4697-99C6-D1647CFA8BA3}" dt="2023-02-20T14:38:31.258" v="1158"/>
          <ac:cxnSpMkLst>
            <pc:docMk/>
            <pc:sldMk cId="2872543025" sldId="276"/>
            <ac:cxnSpMk id="5" creationId="{218A017E-26F7-C784-8BC2-C93F51B6739D}"/>
          </ac:cxnSpMkLst>
        </pc:cxnChg>
      </pc:sldChg>
      <pc:sldChg chg="addSp delSp modSp mod">
        <pc:chgData name="Coufal Petr" userId="76484aeb-9507-44c9-a583-612a370dac90" providerId="ADAL" clId="{05B70ED6-DD7D-4697-99C6-D1647CFA8BA3}" dt="2023-02-20T14:38:31.197" v="1029"/>
        <pc:sldMkLst>
          <pc:docMk/>
          <pc:sldMk cId="3215537988" sldId="277"/>
        </pc:sldMkLst>
        <pc:spChg chg="mod">
          <ac:chgData name="Coufal Petr" userId="76484aeb-9507-44c9-a583-612a370dac90" providerId="ADAL" clId="{05B70ED6-DD7D-4697-99C6-D1647CFA8BA3}" dt="2023-02-20T14:35:12.980" v="920" actId="14100"/>
          <ac:spMkLst>
            <pc:docMk/>
            <pc:sldMk cId="3215537988" sldId="277"/>
            <ac:spMk id="2" creationId="{C2342F81-B38B-3A2D-0B21-C99250CED26C}"/>
          </ac:spMkLst>
        </pc:spChg>
        <pc:spChg chg="mod">
          <ac:chgData name="Coufal Petr" userId="76484aeb-9507-44c9-a583-612a370dac90" providerId="ADAL" clId="{05B70ED6-DD7D-4697-99C6-D1647CFA8BA3}" dt="2023-02-20T14:35:31.745" v="922" actId="255"/>
          <ac:spMkLst>
            <pc:docMk/>
            <pc:sldMk cId="3215537988" sldId="277"/>
            <ac:spMk id="3" creationId="{5D93687A-91F0-04AD-7366-878D0D49B4C0}"/>
          </ac:spMkLst>
        </pc:spChg>
        <pc:spChg chg="add del mod">
          <ac:chgData name="Coufal Petr" userId="76484aeb-9507-44c9-a583-612a370dac90" providerId="ADAL" clId="{05B70ED6-DD7D-4697-99C6-D1647CFA8BA3}" dt="2023-02-20T14:38:31.191" v="1010"/>
          <ac:spMkLst>
            <pc:docMk/>
            <pc:sldMk cId="3215537988" sldId="277"/>
            <ac:spMk id="7" creationId="{93E93286-6408-CB32-6D25-D31B9B39AC85}"/>
          </ac:spMkLst>
        </pc:spChg>
        <pc:picChg chg="add del">
          <ac:chgData name="Coufal Petr" userId="76484aeb-9507-44c9-a583-612a370dac90" providerId="ADAL" clId="{05B70ED6-DD7D-4697-99C6-D1647CFA8BA3}" dt="2023-02-16T17:39:04.797" v="4" actId="21"/>
          <ac:picMkLst>
            <pc:docMk/>
            <pc:sldMk cId="3215537988" sldId="277"/>
            <ac:picMk id="7" creationId="{E704E381-A7C1-7B94-E419-E7F6DB879155}"/>
          </ac:picMkLst>
        </pc:picChg>
        <pc:cxnChg chg="add mod modVis">
          <ac:chgData name="Coufal Petr" userId="76484aeb-9507-44c9-a583-612a370dac90" providerId="ADAL" clId="{05B70ED6-DD7D-4697-99C6-D1647CFA8BA3}" dt="2023-02-20T14:38:31.197" v="1029"/>
          <ac:cxnSpMkLst>
            <pc:docMk/>
            <pc:sldMk cId="3215537988" sldId="277"/>
            <ac:cxnSpMk id="8" creationId="{528A5969-42F3-E58E-D5FC-FE448B9D059B}"/>
          </ac:cxnSpMkLst>
        </pc:cxnChg>
      </pc:sldChg>
      <pc:sldChg chg="addSp delSp modSp new mod setBg">
        <pc:chgData name="Coufal Petr" userId="76484aeb-9507-44c9-a583-612a370dac90" providerId="ADAL" clId="{05B70ED6-DD7D-4697-99C6-D1647CFA8BA3}" dt="2023-02-20T14:38:31.189" v="1007"/>
        <pc:sldMkLst>
          <pc:docMk/>
          <pc:sldMk cId="1347247174" sldId="278"/>
        </pc:sldMkLst>
        <pc:spChg chg="mod">
          <ac:chgData name="Coufal Petr" userId="76484aeb-9507-44c9-a583-612a370dac90" providerId="ADAL" clId="{05B70ED6-DD7D-4697-99C6-D1647CFA8BA3}" dt="2023-02-16T18:04:43.746" v="227" actId="1076"/>
          <ac:spMkLst>
            <pc:docMk/>
            <pc:sldMk cId="1347247174" sldId="278"/>
            <ac:spMk id="2" creationId="{A473BF91-9E0F-AEFF-7359-A2BC92EFFBBB}"/>
          </ac:spMkLst>
        </pc:spChg>
        <pc:spChg chg="mod">
          <ac:chgData name="Coufal Petr" userId="76484aeb-9507-44c9-a583-612a370dac90" providerId="ADAL" clId="{05B70ED6-DD7D-4697-99C6-D1647CFA8BA3}" dt="2023-02-16T18:05:31.960" v="261" actId="113"/>
          <ac:spMkLst>
            <pc:docMk/>
            <pc:sldMk cId="1347247174" sldId="278"/>
            <ac:spMk id="3" creationId="{C5DA221B-4BF8-3EF0-2E88-6B2AD370D88A}"/>
          </ac:spMkLst>
        </pc:spChg>
        <pc:spChg chg="add del mod">
          <ac:chgData name="Coufal Petr" userId="76484aeb-9507-44c9-a583-612a370dac90" providerId="ADAL" clId="{05B70ED6-DD7D-4697-99C6-D1647CFA8BA3}" dt="2023-02-20T14:38:31.183" v="988"/>
          <ac:spMkLst>
            <pc:docMk/>
            <pc:sldMk cId="1347247174" sldId="278"/>
            <ac:spMk id="5" creationId="{91DDD5C9-C450-AA82-7315-FCCE9F403FDE}"/>
          </ac:spMkLst>
        </pc:spChg>
        <pc:spChg chg="add mod">
          <ac:chgData name="Coufal Petr" userId="76484aeb-9507-44c9-a583-612a370dac90" providerId="ADAL" clId="{05B70ED6-DD7D-4697-99C6-D1647CFA8BA3}" dt="2023-02-16T17:42:07.004" v="96" actId="1076"/>
          <ac:spMkLst>
            <pc:docMk/>
            <pc:sldMk cId="1347247174" sldId="278"/>
            <ac:spMk id="6" creationId="{994A3F56-DA01-F411-CE5A-302313022BF7}"/>
          </ac:spMkLst>
        </pc:spChg>
        <pc:picChg chg="add mod">
          <ac:chgData name="Coufal Petr" userId="76484aeb-9507-44c9-a583-612a370dac90" providerId="ADAL" clId="{05B70ED6-DD7D-4697-99C6-D1647CFA8BA3}" dt="2023-02-16T17:39:33.884" v="15" actId="26606"/>
          <ac:picMkLst>
            <pc:docMk/>
            <pc:sldMk cId="1347247174" sldId="278"/>
            <ac:picMk id="4" creationId="{395BCC16-7BEB-0638-EB3B-FF0E92D4EDDB}"/>
          </ac:picMkLst>
        </pc:picChg>
        <pc:cxnChg chg="add mod modVis">
          <ac:chgData name="Coufal Petr" userId="76484aeb-9507-44c9-a583-612a370dac90" providerId="ADAL" clId="{05B70ED6-DD7D-4697-99C6-D1647CFA8BA3}" dt="2023-02-20T14:38:31.189" v="1007"/>
          <ac:cxnSpMkLst>
            <pc:docMk/>
            <pc:sldMk cId="1347247174" sldId="278"/>
            <ac:cxnSpMk id="7" creationId="{C1160D43-C352-F704-B569-5A91247430D9}"/>
          </ac:cxnSpMkLst>
        </pc:cxnChg>
        <pc:cxnChg chg="add">
          <ac:chgData name="Coufal Petr" userId="76484aeb-9507-44c9-a583-612a370dac90" providerId="ADAL" clId="{05B70ED6-DD7D-4697-99C6-D1647CFA8BA3}" dt="2023-02-16T17:39:33.884" v="15" actId="26606"/>
          <ac:cxnSpMkLst>
            <pc:docMk/>
            <pc:sldMk cId="1347247174" sldId="278"/>
            <ac:cxnSpMk id="9" creationId="{A7F400EE-A8A5-48AF-B4D6-291B52C6F0B0}"/>
          </ac:cxnSpMkLst>
        </pc:cxnChg>
      </pc:sldChg>
      <pc:sldChg chg="addSp delSp modSp new mod">
        <pc:chgData name="Coufal Petr" userId="76484aeb-9507-44c9-a583-612a370dac90" providerId="ADAL" clId="{05B70ED6-DD7D-4697-99C6-D1647CFA8BA3}" dt="2023-02-20T14:38:31.237" v="1114"/>
        <pc:sldMkLst>
          <pc:docMk/>
          <pc:sldMk cId="2317714797" sldId="279"/>
        </pc:sldMkLst>
        <pc:spChg chg="mod ord">
          <ac:chgData name="Coufal Petr" userId="76484aeb-9507-44c9-a583-612a370dac90" providerId="ADAL" clId="{05B70ED6-DD7D-4697-99C6-D1647CFA8BA3}" dt="2023-02-17T10:57:46.813" v="649" actId="1076"/>
          <ac:spMkLst>
            <pc:docMk/>
            <pc:sldMk cId="2317714797" sldId="279"/>
            <ac:spMk id="2" creationId="{F491F067-148E-6BD9-0D8D-5A58981B5A94}"/>
          </ac:spMkLst>
        </pc:spChg>
        <pc:spChg chg="del mod">
          <ac:chgData name="Coufal Petr" userId="76484aeb-9507-44c9-a583-612a370dac90" providerId="ADAL" clId="{05B70ED6-DD7D-4697-99C6-D1647CFA8BA3}" dt="2023-02-17T10:50:12.771" v="516" actId="478"/>
          <ac:spMkLst>
            <pc:docMk/>
            <pc:sldMk cId="2317714797" sldId="279"/>
            <ac:spMk id="3" creationId="{8817E700-8B80-E975-24DD-6CBA7E013ED3}"/>
          </ac:spMkLst>
        </pc:spChg>
        <pc:spChg chg="add del mod">
          <ac:chgData name="Coufal Petr" userId="76484aeb-9507-44c9-a583-612a370dac90" providerId="ADAL" clId="{05B70ED6-DD7D-4697-99C6-D1647CFA8BA3}" dt="2023-02-17T10:50:15.374" v="517" actId="478"/>
          <ac:spMkLst>
            <pc:docMk/>
            <pc:sldMk cId="2317714797" sldId="279"/>
            <ac:spMk id="7" creationId="{B031673D-81B8-2CA7-B679-042779073E30}"/>
          </ac:spMkLst>
        </pc:spChg>
        <pc:graphicFrameChg chg="add del mod modGraphic">
          <ac:chgData name="Coufal Petr" userId="76484aeb-9507-44c9-a583-612a370dac90" providerId="ADAL" clId="{05B70ED6-DD7D-4697-99C6-D1647CFA8BA3}" dt="2023-02-17T10:46:22.291" v="448" actId="478"/>
          <ac:graphicFrameMkLst>
            <pc:docMk/>
            <pc:sldMk cId="2317714797" sldId="279"/>
            <ac:graphicFrameMk id="4" creationId="{92B2D80E-EE21-E819-1152-1A63378F7DC1}"/>
          </ac:graphicFrameMkLst>
        </pc:graphicFrameChg>
        <pc:graphicFrameChg chg="add mod modGraphic">
          <ac:chgData name="Coufal Petr" userId="76484aeb-9507-44c9-a583-612a370dac90" providerId="ADAL" clId="{05B70ED6-DD7D-4697-99C6-D1647CFA8BA3}" dt="2023-02-20T14:36:42.816" v="936" actId="113"/>
          <ac:graphicFrameMkLst>
            <pc:docMk/>
            <pc:sldMk cId="2317714797" sldId="279"/>
            <ac:graphicFrameMk id="5" creationId="{9AAC50EB-DC9A-3140-06EB-5B4FE72167CC}"/>
          </ac:graphicFrameMkLst>
        </pc:graphicFrameChg>
        <pc:picChg chg="add del mod">
          <ac:chgData name="Coufal Petr" userId="76484aeb-9507-44c9-a583-612a370dac90" providerId="ADAL" clId="{05B70ED6-DD7D-4697-99C6-D1647CFA8BA3}" dt="2023-02-17T11:02:09.185" v="669" actId="478"/>
          <ac:picMkLst>
            <pc:docMk/>
            <pc:sldMk cId="2317714797" sldId="279"/>
            <ac:picMk id="2050" creationId="{A8E7FCA7-809C-D8B3-0F0F-ED577F5F472F}"/>
          </ac:picMkLst>
        </pc:picChg>
        <pc:picChg chg="add del">
          <ac:chgData name="Coufal Petr" userId="76484aeb-9507-44c9-a583-612a370dac90" providerId="ADAL" clId="{05B70ED6-DD7D-4697-99C6-D1647CFA8BA3}" dt="2023-02-17T11:02:12.766" v="671" actId="478"/>
          <ac:picMkLst>
            <pc:docMk/>
            <pc:sldMk cId="2317714797" sldId="279"/>
            <ac:picMk id="2052" creationId="{812FEB70-0A51-2DD9-2133-15BC7BEE159C}"/>
          </ac:picMkLst>
        </pc:picChg>
        <pc:picChg chg="add del">
          <ac:chgData name="Coufal Petr" userId="76484aeb-9507-44c9-a583-612a370dac90" providerId="ADAL" clId="{05B70ED6-DD7D-4697-99C6-D1647CFA8BA3}" dt="2023-02-17T11:02:23.895" v="673" actId="478"/>
          <ac:picMkLst>
            <pc:docMk/>
            <pc:sldMk cId="2317714797" sldId="279"/>
            <ac:picMk id="2054" creationId="{11A2E803-84F7-8AC3-8221-A5C851397DA0}"/>
          </ac:picMkLst>
        </pc:picChg>
        <pc:picChg chg="add del">
          <ac:chgData name="Coufal Petr" userId="76484aeb-9507-44c9-a583-612a370dac90" providerId="ADAL" clId="{05B70ED6-DD7D-4697-99C6-D1647CFA8BA3}" dt="2023-02-17T11:02:30.662" v="675" actId="478"/>
          <ac:picMkLst>
            <pc:docMk/>
            <pc:sldMk cId="2317714797" sldId="279"/>
            <ac:picMk id="2056" creationId="{88ACFAAB-F6F4-BECA-52FA-3817561B4832}"/>
          </ac:picMkLst>
        </pc:picChg>
        <pc:picChg chg="add mod">
          <ac:chgData name="Coufal Petr" userId="76484aeb-9507-44c9-a583-612a370dac90" providerId="ADAL" clId="{05B70ED6-DD7D-4697-99C6-D1647CFA8BA3}" dt="2023-02-17T11:03:22.375" v="679" actId="167"/>
          <ac:picMkLst>
            <pc:docMk/>
            <pc:sldMk cId="2317714797" sldId="279"/>
            <ac:picMk id="2058" creationId="{032EC251-13EA-EA2F-9705-E6EA1A555AD9}"/>
          </ac:picMkLst>
        </pc:picChg>
        <pc:cxnChg chg="add mod modVis">
          <ac:chgData name="Coufal Petr" userId="76484aeb-9507-44c9-a583-612a370dac90" providerId="ADAL" clId="{05B70ED6-DD7D-4697-99C6-D1647CFA8BA3}" dt="2023-02-20T14:38:31.237" v="1114"/>
          <ac:cxnSpMkLst>
            <pc:docMk/>
            <pc:sldMk cId="2317714797" sldId="279"/>
            <ac:cxnSpMk id="3" creationId="{4A43A7FB-768D-AEA8-2D8F-EC2D060EA048}"/>
          </ac:cxnSpMkLst>
        </pc:cxnChg>
      </pc:sldChg>
    </pc:docChg>
  </pc:docChgLst>
  <pc:docChgLst>
    <pc:chgData name="Coufal Petr" userId="76484aeb-9507-44c9-a583-612a370dac90" providerId="ADAL" clId="{76749690-EB5F-43D3-9472-96F31B1FF87B}"/>
    <pc:docChg chg="undo custSel addSld delSld modSld sldOrd">
      <pc:chgData name="Coufal Petr" userId="76484aeb-9507-44c9-a583-612a370dac90" providerId="ADAL" clId="{76749690-EB5F-43D3-9472-96F31B1FF87B}" dt="2023-01-22T21:12:20.282" v="1552" actId="20577"/>
      <pc:docMkLst>
        <pc:docMk/>
      </pc:docMkLst>
      <pc:sldChg chg="modSp mod">
        <pc:chgData name="Coufal Petr" userId="76484aeb-9507-44c9-a583-612a370dac90" providerId="ADAL" clId="{76749690-EB5F-43D3-9472-96F31B1FF87B}" dt="2023-01-22T20:39:02.615" v="1248" actId="113"/>
        <pc:sldMkLst>
          <pc:docMk/>
          <pc:sldMk cId="2270954704" sldId="256"/>
        </pc:sldMkLst>
        <pc:spChg chg="mod">
          <ac:chgData name="Coufal Petr" userId="76484aeb-9507-44c9-a583-612a370dac90" providerId="ADAL" clId="{76749690-EB5F-43D3-9472-96F31B1FF87B}" dt="2023-01-22T12:57:00.231" v="345" actId="403"/>
          <ac:spMkLst>
            <pc:docMk/>
            <pc:sldMk cId="2270954704" sldId="256"/>
            <ac:spMk id="2" creationId="{D8BD4A39-2B56-78CF-66E9-6DEDF491CD4F}"/>
          </ac:spMkLst>
        </pc:spChg>
        <pc:spChg chg="mod">
          <ac:chgData name="Coufal Petr" userId="76484aeb-9507-44c9-a583-612a370dac90" providerId="ADAL" clId="{76749690-EB5F-43D3-9472-96F31B1FF87B}" dt="2023-01-22T20:39:02.615" v="1248" actId="113"/>
          <ac:spMkLst>
            <pc:docMk/>
            <pc:sldMk cId="2270954704" sldId="256"/>
            <ac:spMk id="3" creationId="{A43FC7A0-F328-EEA7-548C-0D2D589A76D9}"/>
          </ac:spMkLst>
        </pc:spChg>
      </pc:sldChg>
      <pc:sldChg chg="addSp delSp modSp add mod setBg delDesignElem">
        <pc:chgData name="Coufal Petr" userId="76484aeb-9507-44c9-a583-612a370dac90" providerId="ADAL" clId="{76749690-EB5F-43D3-9472-96F31B1FF87B}" dt="2023-01-22T12:51:40.666" v="316" actId="20577"/>
        <pc:sldMkLst>
          <pc:docMk/>
          <pc:sldMk cId="1505413509" sldId="257"/>
        </pc:sldMkLst>
        <pc:spChg chg="add mod">
          <ac:chgData name="Coufal Petr" userId="76484aeb-9507-44c9-a583-612a370dac90" providerId="ADAL" clId="{76749690-EB5F-43D3-9472-96F31B1FF87B}" dt="2023-01-22T12:48:25.734" v="250" actId="120"/>
          <ac:spMkLst>
            <pc:docMk/>
            <pc:sldMk cId="1505413509" sldId="257"/>
            <ac:spMk id="4" creationId="{8145E936-C0BD-D1FA-F2BB-62E8F1B7F739}"/>
          </ac:spMkLst>
        </pc:spChg>
        <pc:spChg chg="mod">
          <ac:chgData name="Coufal Petr" userId="76484aeb-9507-44c9-a583-612a370dac90" providerId="ADAL" clId="{76749690-EB5F-43D3-9472-96F31B1FF87B}" dt="2023-01-22T12:51:40.666" v="316" actId="20577"/>
          <ac:spMkLst>
            <pc:docMk/>
            <pc:sldMk cId="1505413509" sldId="257"/>
            <ac:spMk id="7" creationId="{B492F3EB-451C-D8F4-2597-CAA8F4880CB2}"/>
          </ac:spMkLst>
        </pc:spChg>
        <pc:spChg chg="del">
          <ac:chgData name="Coufal Petr" userId="76484aeb-9507-44c9-a583-612a370dac90" providerId="ADAL" clId="{76749690-EB5F-43D3-9472-96F31B1FF87B}" dt="2023-01-22T12:47:19.345" v="223"/>
          <ac:spMkLst>
            <pc:docMk/>
            <pc:sldMk cId="1505413509" sldId="257"/>
            <ac:spMk id="2082" creationId="{B65AA36A-D7CC-493C-A0EE-F8AC3564D17D}"/>
          </ac:spMkLst>
        </pc:spChg>
        <pc:cxnChg chg="del">
          <ac:chgData name="Coufal Petr" userId="76484aeb-9507-44c9-a583-612a370dac90" providerId="ADAL" clId="{76749690-EB5F-43D3-9472-96F31B1FF87B}" dt="2023-01-22T12:47:19.345" v="223"/>
          <ac:cxnSpMkLst>
            <pc:docMk/>
            <pc:sldMk cId="1505413509" sldId="257"/>
            <ac:cxnSpMk id="2084" creationId="{F2634B3A-3839-4BB4-B0FE-750478900B6C}"/>
          </ac:cxnSpMkLst>
        </pc:cxnChg>
      </pc:sldChg>
      <pc:sldChg chg="addSp delSp modSp del mod">
        <pc:chgData name="Coufal Petr" userId="76484aeb-9507-44c9-a583-612a370dac90" providerId="ADAL" clId="{76749690-EB5F-43D3-9472-96F31B1FF87B}" dt="2023-01-22T12:42:30.520" v="191" actId="47"/>
        <pc:sldMkLst>
          <pc:docMk/>
          <pc:sldMk cId="3077619922" sldId="257"/>
        </pc:sldMkLst>
        <pc:spChg chg="mod">
          <ac:chgData name="Coufal Petr" userId="76484aeb-9507-44c9-a583-612a370dac90" providerId="ADAL" clId="{76749690-EB5F-43D3-9472-96F31B1FF87B}" dt="2023-01-22T12:25:48.723" v="58" actId="1076"/>
          <ac:spMkLst>
            <pc:docMk/>
            <pc:sldMk cId="3077619922" sldId="257"/>
            <ac:spMk id="2" creationId="{682EADE3-B9D9-A540-BCF4-ADC8D7273F60}"/>
          </ac:spMkLst>
        </pc:spChg>
        <pc:spChg chg="mod">
          <ac:chgData name="Coufal Petr" userId="76484aeb-9507-44c9-a583-612a370dac90" providerId="ADAL" clId="{76749690-EB5F-43D3-9472-96F31B1FF87B}" dt="2023-01-22T12:39:38.255" v="168" actId="1076"/>
          <ac:spMkLst>
            <pc:docMk/>
            <pc:sldMk cId="3077619922" sldId="257"/>
            <ac:spMk id="3" creationId="{E73D7585-410C-42EE-E4BA-E667E1F53284}"/>
          </ac:spMkLst>
        </pc:spChg>
        <pc:spChg chg="add del mod ord">
          <ac:chgData name="Coufal Petr" userId="76484aeb-9507-44c9-a583-612a370dac90" providerId="ADAL" clId="{76749690-EB5F-43D3-9472-96F31B1FF87B}" dt="2023-01-22T12:42:16.170" v="188" actId="21"/>
          <ac:spMkLst>
            <pc:docMk/>
            <pc:sldMk cId="3077619922" sldId="257"/>
            <ac:spMk id="5" creationId="{D39FA841-0301-5939-D9A7-0023BBDF03A3}"/>
          </ac:spMkLst>
        </pc:spChg>
        <pc:picChg chg="add mod">
          <ac:chgData name="Coufal Petr" userId="76484aeb-9507-44c9-a583-612a370dac90" providerId="ADAL" clId="{76749690-EB5F-43D3-9472-96F31B1FF87B}" dt="2023-01-22T12:25:33.490" v="55" actId="1076"/>
          <ac:picMkLst>
            <pc:docMk/>
            <pc:sldMk cId="3077619922" sldId="257"/>
            <ac:picMk id="6" creationId="{33DC6EEB-B1ED-0733-1CB4-B00DA5D3C2BA}"/>
          </ac:picMkLst>
        </pc:picChg>
      </pc:sldChg>
      <pc:sldChg chg="modSp add del mod">
        <pc:chgData name="Coufal Petr" userId="76484aeb-9507-44c9-a583-612a370dac90" providerId="ADAL" clId="{76749690-EB5F-43D3-9472-96F31B1FF87B}" dt="2023-01-22T12:50:54.876" v="260" actId="2696"/>
        <pc:sldMkLst>
          <pc:docMk/>
          <pc:sldMk cId="1098315451" sldId="258"/>
        </pc:sldMkLst>
        <pc:spChg chg="mod">
          <ac:chgData name="Coufal Petr" userId="76484aeb-9507-44c9-a583-612a370dac90" providerId="ADAL" clId="{76749690-EB5F-43D3-9472-96F31B1FF87B}" dt="2023-01-22T12:46:21.229" v="202" actId="14100"/>
          <ac:spMkLst>
            <pc:docMk/>
            <pc:sldMk cId="1098315451" sldId="258"/>
            <ac:spMk id="2" creationId="{BF9C9890-CEC8-4704-9954-EE9509779671}"/>
          </ac:spMkLst>
        </pc:spChg>
      </pc:sldChg>
      <pc:sldChg chg="delSp modSp add mod setBg delDesignElem">
        <pc:chgData name="Coufal Petr" userId="76484aeb-9507-44c9-a583-612a370dac90" providerId="ADAL" clId="{76749690-EB5F-43D3-9472-96F31B1FF87B}" dt="2023-01-22T12:56:22.959" v="344" actId="27636"/>
        <pc:sldMkLst>
          <pc:docMk/>
          <pc:sldMk cId="3974055388" sldId="259"/>
        </pc:sldMkLst>
        <pc:spChg chg="mod">
          <ac:chgData name="Coufal Petr" userId="76484aeb-9507-44c9-a583-612a370dac90" providerId="ADAL" clId="{76749690-EB5F-43D3-9472-96F31B1FF87B}" dt="2023-01-22T12:56:22.959" v="344" actId="27636"/>
          <ac:spMkLst>
            <pc:docMk/>
            <pc:sldMk cId="3974055388" sldId="259"/>
            <ac:spMk id="3" creationId="{83366560-FEDE-3337-6C02-27102BCA7165}"/>
          </ac:spMkLst>
        </pc:spChg>
        <pc:spChg chg="del">
          <ac:chgData name="Coufal Petr" userId="76484aeb-9507-44c9-a583-612a370dac90" providerId="ADAL" clId="{76749690-EB5F-43D3-9472-96F31B1FF87B}" dt="2023-01-22T12:50:34.782" v="258"/>
          <ac:spMkLst>
            <pc:docMk/>
            <pc:sldMk cId="3974055388" sldId="259"/>
            <ac:spMk id="3100" creationId="{EEE96A74-B62B-4642-AB22-7776A5F48CE7}"/>
          </ac:spMkLst>
        </pc:spChg>
        <pc:cxnChg chg="del">
          <ac:chgData name="Coufal Petr" userId="76484aeb-9507-44c9-a583-612a370dac90" providerId="ADAL" clId="{76749690-EB5F-43D3-9472-96F31B1FF87B}" dt="2023-01-22T12:50:34.782" v="258"/>
          <ac:cxnSpMkLst>
            <pc:docMk/>
            <pc:sldMk cId="3974055388" sldId="259"/>
            <ac:cxnSpMk id="3102" creationId="{3A513CAD-9784-4D35-BAF9-1F7DDD697BDB}"/>
          </ac:cxnSpMkLst>
        </pc:cxnChg>
      </pc:sldChg>
      <pc:sldChg chg="addSp delSp modSp add mod ord setBg delDesignElem">
        <pc:chgData name="Coufal Petr" userId="76484aeb-9507-44c9-a583-612a370dac90" providerId="ADAL" clId="{76749690-EB5F-43D3-9472-96F31B1FF87B}" dt="2023-01-22T20:59:21.383" v="1386" actId="1076"/>
        <pc:sldMkLst>
          <pc:docMk/>
          <pc:sldMk cId="2611674011" sldId="260"/>
        </pc:sldMkLst>
        <pc:spChg chg="mod">
          <ac:chgData name="Coufal Petr" userId="76484aeb-9507-44c9-a583-612a370dac90" providerId="ADAL" clId="{76749690-EB5F-43D3-9472-96F31B1FF87B}" dt="2023-01-22T20:59:21.383" v="1386" actId="1076"/>
          <ac:spMkLst>
            <pc:docMk/>
            <pc:sldMk cId="2611674011" sldId="260"/>
            <ac:spMk id="2" creationId="{2845D6C8-6EEC-D346-B8ED-4978C352362B}"/>
          </ac:spMkLst>
        </pc:spChg>
        <pc:spChg chg="mod">
          <ac:chgData name="Coufal Petr" userId="76484aeb-9507-44c9-a583-612a370dac90" providerId="ADAL" clId="{76749690-EB5F-43D3-9472-96F31B1FF87B}" dt="2023-01-22T20:59:17.560" v="1385" actId="1076"/>
          <ac:spMkLst>
            <pc:docMk/>
            <pc:sldMk cId="2611674011" sldId="260"/>
            <ac:spMk id="3" creationId="{2B228D42-6D8C-F73A-A022-1DEC7E4BEFEC}"/>
          </ac:spMkLst>
        </pc:spChg>
        <pc:spChg chg="add mod">
          <ac:chgData name="Coufal Petr" userId="76484aeb-9507-44c9-a583-612a370dac90" providerId="ADAL" clId="{76749690-EB5F-43D3-9472-96F31B1FF87B}" dt="2023-01-22T12:42:23.237" v="190" actId="1076"/>
          <ac:spMkLst>
            <pc:docMk/>
            <pc:sldMk cId="2611674011" sldId="260"/>
            <ac:spMk id="4" creationId="{33C5E62A-5C1A-8306-F631-8FA60F5A60C4}"/>
          </ac:spMkLst>
        </pc:spChg>
        <pc:spChg chg="del">
          <ac:chgData name="Coufal Petr" userId="76484aeb-9507-44c9-a583-612a370dac90" providerId="ADAL" clId="{76749690-EB5F-43D3-9472-96F31B1FF87B}" dt="2023-01-22T12:41:21.485" v="183" actId="478"/>
          <ac:spMkLst>
            <pc:docMk/>
            <pc:sldMk cId="2611674011" sldId="260"/>
            <ac:spMk id="12" creationId="{24D798C9-EEFF-71B8-3E0B-5387D16FAA4B}"/>
          </ac:spMkLst>
        </pc:spChg>
        <pc:spChg chg="del">
          <ac:chgData name="Coufal Petr" userId="76484aeb-9507-44c9-a583-612a370dac90" providerId="ADAL" clId="{76749690-EB5F-43D3-9472-96F31B1FF87B}" dt="2023-01-22T12:24:05.516" v="34"/>
          <ac:spMkLst>
            <pc:docMk/>
            <pc:sldMk cId="2611674011" sldId="260"/>
            <ac:spMk id="3079" creationId="{9F7D5CDA-D291-4307-BF55-1381FED29634}"/>
          </ac:spMkLst>
        </pc:spChg>
        <pc:spChg chg="del">
          <ac:chgData name="Coufal Petr" userId="76484aeb-9507-44c9-a583-612a370dac90" providerId="ADAL" clId="{76749690-EB5F-43D3-9472-96F31B1FF87B}" dt="2023-01-22T12:24:05.516" v="34"/>
          <ac:spMkLst>
            <pc:docMk/>
            <pc:sldMk cId="2611674011" sldId="260"/>
            <ac:spMk id="3081" creationId="{59B296B9-C5A5-4E4F-9B60-C907B5F1466C}"/>
          </ac:spMkLst>
        </pc:spChg>
        <pc:picChg chg="mod">
          <ac:chgData name="Coufal Petr" userId="76484aeb-9507-44c9-a583-612a370dac90" providerId="ADAL" clId="{76749690-EB5F-43D3-9472-96F31B1FF87B}" dt="2023-01-22T20:41:29.703" v="1259" actId="14100"/>
          <ac:picMkLst>
            <pc:docMk/>
            <pc:sldMk cId="2611674011" sldId="260"/>
            <ac:picMk id="3076" creationId="{4AB29770-3B18-ABAE-5F56-BDF86A8907BD}"/>
          </ac:picMkLst>
        </pc:picChg>
        <pc:cxnChg chg="del">
          <ac:chgData name="Coufal Petr" userId="76484aeb-9507-44c9-a583-612a370dac90" providerId="ADAL" clId="{76749690-EB5F-43D3-9472-96F31B1FF87B}" dt="2023-01-22T12:24:05.516" v="34"/>
          <ac:cxnSpMkLst>
            <pc:docMk/>
            <pc:sldMk cId="2611674011" sldId="260"/>
            <ac:cxnSpMk id="3083" creationId="{E58B1629-F209-47B0-BA59-6BD937DBB08F}"/>
          </ac:cxnSpMkLst>
        </pc:cxnChg>
      </pc:sldChg>
      <pc:sldChg chg="delSp add setBg delDesignElem">
        <pc:chgData name="Coufal Petr" userId="76484aeb-9507-44c9-a583-612a370dac90" providerId="ADAL" clId="{76749690-EB5F-43D3-9472-96F31B1FF87B}" dt="2023-01-22T12:53:30.503" v="327"/>
        <pc:sldMkLst>
          <pc:docMk/>
          <pc:sldMk cId="1355060176" sldId="261"/>
        </pc:sldMkLst>
        <pc:spChg chg="del">
          <ac:chgData name="Coufal Petr" userId="76484aeb-9507-44c9-a583-612a370dac90" providerId="ADAL" clId="{76749690-EB5F-43D3-9472-96F31B1FF87B}" dt="2023-01-22T12:53:30.503" v="327"/>
          <ac:spMkLst>
            <pc:docMk/>
            <pc:sldMk cId="1355060176" sldId="261"/>
            <ac:spMk id="5129" creationId="{3011B0B3-5679-4759-90B8-3B908C4CBD21}"/>
          </ac:spMkLst>
        </pc:spChg>
        <pc:spChg chg="del">
          <ac:chgData name="Coufal Petr" userId="76484aeb-9507-44c9-a583-612a370dac90" providerId="ADAL" clId="{76749690-EB5F-43D3-9472-96F31B1FF87B}" dt="2023-01-22T12:53:30.503" v="327"/>
          <ac:spMkLst>
            <pc:docMk/>
            <pc:sldMk cId="1355060176" sldId="261"/>
            <ac:spMk id="5131" creationId="{767E5D14-5396-4D7B-996A-7BFD00576139}"/>
          </ac:spMkLst>
        </pc:spChg>
        <pc:grpChg chg="del">
          <ac:chgData name="Coufal Petr" userId="76484aeb-9507-44c9-a583-612a370dac90" providerId="ADAL" clId="{76749690-EB5F-43D3-9472-96F31B1FF87B}" dt="2023-01-22T12:53:30.503" v="327"/>
          <ac:grpSpMkLst>
            <pc:docMk/>
            <pc:sldMk cId="1355060176" sldId="261"/>
            <ac:grpSpMk id="5133" creationId="{E14350AE-EC1C-4F25-89C0-954A46AD8132}"/>
          </ac:grpSpMkLst>
        </pc:grpChg>
      </pc:sldChg>
      <pc:sldChg chg="delSp modSp add mod setBg delDesignElem">
        <pc:chgData name="Coufal Petr" userId="76484aeb-9507-44c9-a583-612a370dac90" providerId="ADAL" clId="{76749690-EB5F-43D3-9472-96F31B1FF87B}" dt="2023-01-22T12:55:52.619" v="340" actId="1076"/>
        <pc:sldMkLst>
          <pc:docMk/>
          <pc:sldMk cId="2726622972" sldId="262"/>
        </pc:sldMkLst>
        <pc:spChg chg="mod">
          <ac:chgData name="Coufal Petr" userId="76484aeb-9507-44c9-a583-612a370dac90" providerId="ADAL" clId="{76749690-EB5F-43D3-9472-96F31B1FF87B}" dt="2023-01-22T12:55:52.619" v="340" actId="1076"/>
          <ac:spMkLst>
            <pc:docMk/>
            <pc:sldMk cId="2726622972" sldId="262"/>
            <ac:spMk id="2" creationId="{D3BDBC2B-EA1E-3E0D-4417-E462033A3746}"/>
          </ac:spMkLst>
        </pc:spChg>
        <pc:spChg chg="mod">
          <ac:chgData name="Coufal Petr" userId="76484aeb-9507-44c9-a583-612a370dac90" providerId="ADAL" clId="{76749690-EB5F-43D3-9472-96F31B1FF87B}" dt="2023-01-22T12:55:48.525" v="339" actId="1076"/>
          <ac:spMkLst>
            <pc:docMk/>
            <pc:sldMk cId="2726622972" sldId="262"/>
            <ac:spMk id="3" creationId="{5D48D4FB-25BA-EF3A-8E97-47F387F49CAE}"/>
          </ac:spMkLst>
        </pc:spChg>
        <pc:spChg chg="del">
          <ac:chgData name="Coufal Petr" userId="76484aeb-9507-44c9-a583-612a370dac90" providerId="ADAL" clId="{76749690-EB5F-43D3-9472-96F31B1FF87B}" dt="2023-01-22T12:53:16.938" v="322"/>
          <ac:spMkLst>
            <pc:docMk/>
            <pc:sldMk cId="2726622972" sldId="262"/>
            <ac:spMk id="1047" creationId="{DB66C9CD-6BF4-44CA-8078-0BB819080761}"/>
          </ac:spMkLst>
        </pc:spChg>
      </pc:sldChg>
      <pc:sldChg chg="delSp modSp add mod setBg delDesignElem">
        <pc:chgData name="Coufal Petr" userId="76484aeb-9507-44c9-a583-612a370dac90" providerId="ADAL" clId="{76749690-EB5F-43D3-9472-96F31B1FF87B}" dt="2023-01-22T12:56:06.165" v="342" actId="1076"/>
        <pc:sldMkLst>
          <pc:docMk/>
          <pc:sldMk cId="3042336305" sldId="263"/>
        </pc:sldMkLst>
        <pc:spChg chg="mod">
          <ac:chgData name="Coufal Petr" userId="76484aeb-9507-44c9-a583-612a370dac90" providerId="ADAL" clId="{76749690-EB5F-43D3-9472-96F31B1FF87B}" dt="2023-01-22T12:56:06.165" v="342" actId="1076"/>
          <ac:spMkLst>
            <pc:docMk/>
            <pc:sldMk cId="3042336305" sldId="263"/>
            <ac:spMk id="2" creationId="{CA92901E-B32B-C078-B42C-65596FBFAA32}"/>
          </ac:spMkLst>
        </pc:spChg>
        <pc:spChg chg="mod">
          <ac:chgData name="Coufal Petr" userId="76484aeb-9507-44c9-a583-612a370dac90" providerId="ADAL" clId="{76749690-EB5F-43D3-9472-96F31B1FF87B}" dt="2023-01-22T12:56:03.866" v="341" actId="1076"/>
          <ac:spMkLst>
            <pc:docMk/>
            <pc:sldMk cId="3042336305" sldId="263"/>
            <ac:spMk id="3" creationId="{53B9BB6D-3970-6324-FC84-07BA9F4624A5}"/>
          </ac:spMkLst>
        </pc:spChg>
        <pc:spChg chg="del">
          <ac:chgData name="Coufal Petr" userId="76484aeb-9507-44c9-a583-612a370dac90" providerId="ADAL" clId="{76749690-EB5F-43D3-9472-96F31B1FF87B}" dt="2023-01-22T12:53:16.938" v="322"/>
          <ac:spMkLst>
            <pc:docMk/>
            <pc:sldMk cId="3042336305" sldId="263"/>
            <ac:spMk id="7190" creationId="{3268346D-5E77-4906-AC8D-57FB88F111CD}"/>
          </ac:spMkLst>
        </pc:spChg>
        <pc:spChg chg="del">
          <ac:chgData name="Coufal Petr" userId="76484aeb-9507-44c9-a583-612a370dac90" providerId="ADAL" clId="{76749690-EB5F-43D3-9472-96F31B1FF87B}" dt="2023-01-22T12:53:16.938" v="322"/>
          <ac:spMkLst>
            <pc:docMk/>
            <pc:sldMk cId="3042336305" sldId="263"/>
            <ac:spMk id="7191" creationId="{4168C6BE-41CC-4C4D-850F-F82321AE7B18}"/>
          </ac:spMkLst>
        </pc:spChg>
        <pc:cxnChg chg="del">
          <ac:chgData name="Coufal Petr" userId="76484aeb-9507-44c9-a583-612a370dac90" providerId="ADAL" clId="{76749690-EB5F-43D3-9472-96F31B1FF87B}" dt="2023-01-22T12:53:16.938" v="322"/>
          <ac:cxnSpMkLst>
            <pc:docMk/>
            <pc:sldMk cId="3042336305" sldId="263"/>
            <ac:cxnSpMk id="7192" creationId="{4CBC1FDF-AE13-4731-B38F-2761BDFDBB0E}"/>
          </ac:cxnSpMkLst>
        </pc:cxnChg>
      </pc:sldChg>
      <pc:sldChg chg="delSp modSp add mod setBg delDesignElem">
        <pc:chgData name="Coufal Petr" userId="76484aeb-9507-44c9-a583-612a370dac90" providerId="ADAL" clId="{76749690-EB5F-43D3-9472-96F31B1FF87B}" dt="2023-01-22T12:43:33.272" v="199" actId="1076"/>
        <pc:sldMkLst>
          <pc:docMk/>
          <pc:sldMk cId="1938234914" sldId="264"/>
        </pc:sldMkLst>
        <pc:spChg chg="mod">
          <ac:chgData name="Coufal Petr" userId="76484aeb-9507-44c9-a583-612a370dac90" providerId="ADAL" clId="{76749690-EB5F-43D3-9472-96F31B1FF87B}" dt="2023-01-22T12:43:29.412" v="198" actId="403"/>
          <ac:spMkLst>
            <pc:docMk/>
            <pc:sldMk cId="1938234914" sldId="264"/>
            <ac:spMk id="2" creationId="{B18DCBDD-C4C4-4AB6-8EDD-1E38BE5E9A6D}"/>
          </ac:spMkLst>
        </pc:spChg>
        <pc:spChg chg="mod">
          <ac:chgData name="Coufal Petr" userId="76484aeb-9507-44c9-a583-612a370dac90" providerId="ADAL" clId="{76749690-EB5F-43D3-9472-96F31B1FF87B}" dt="2023-01-22T12:43:33.272" v="199" actId="1076"/>
          <ac:spMkLst>
            <pc:docMk/>
            <pc:sldMk cId="1938234914" sldId="264"/>
            <ac:spMk id="3" creationId="{CA48D63A-7D5D-4700-9AAB-155BA7C514A9}"/>
          </ac:spMkLst>
        </pc:spChg>
        <pc:spChg chg="del">
          <ac:chgData name="Coufal Petr" userId="76484aeb-9507-44c9-a583-612a370dac90" providerId="ADAL" clId="{76749690-EB5F-43D3-9472-96F31B1FF87B}" dt="2023-01-22T12:23:56.562" v="32"/>
          <ac:spMkLst>
            <pc:docMk/>
            <pc:sldMk cId="1938234914" sldId="264"/>
            <ac:spMk id="3083" creationId="{B210AC1D-4063-4C6E-9528-FA9C4C0C18E6}"/>
          </ac:spMkLst>
        </pc:spChg>
        <pc:spChg chg="del">
          <ac:chgData name="Coufal Petr" userId="76484aeb-9507-44c9-a583-612a370dac90" providerId="ADAL" clId="{76749690-EB5F-43D3-9472-96F31B1FF87B}" dt="2023-01-22T12:23:56.562" v="32"/>
          <ac:spMkLst>
            <pc:docMk/>
            <pc:sldMk cId="1938234914" sldId="264"/>
            <ac:spMk id="3085" creationId="{02F8C595-E68C-4306-AED8-DC7826A0A506}"/>
          </ac:spMkLst>
        </pc:spChg>
        <pc:cxnChg chg="del">
          <ac:chgData name="Coufal Petr" userId="76484aeb-9507-44c9-a583-612a370dac90" providerId="ADAL" clId="{76749690-EB5F-43D3-9472-96F31B1FF87B}" dt="2023-01-22T12:23:56.562" v="32"/>
          <ac:cxnSpMkLst>
            <pc:docMk/>
            <pc:sldMk cId="1938234914" sldId="264"/>
            <ac:cxnSpMk id="3087" creationId="{E58B1629-F209-47B0-BA59-6BD937DBB08F}"/>
          </ac:cxnSpMkLst>
        </pc:cxnChg>
      </pc:sldChg>
      <pc:sldChg chg="delSp add setBg delDesignElem">
        <pc:chgData name="Coufal Petr" userId="76484aeb-9507-44c9-a583-612a370dac90" providerId="ADAL" clId="{76749690-EB5F-43D3-9472-96F31B1FF87B}" dt="2023-01-22T12:50:34.782" v="258"/>
        <pc:sldMkLst>
          <pc:docMk/>
          <pc:sldMk cId="3130720306" sldId="265"/>
        </pc:sldMkLst>
        <pc:spChg chg="del">
          <ac:chgData name="Coufal Petr" userId="76484aeb-9507-44c9-a583-612a370dac90" providerId="ADAL" clId="{76749690-EB5F-43D3-9472-96F31B1FF87B}" dt="2023-01-22T12:50:34.782" v="258"/>
          <ac:spMkLst>
            <pc:docMk/>
            <pc:sldMk cId="3130720306" sldId="265"/>
            <ac:spMk id="2055" creationId="{B65AA36A-D7CC-493C-A0EE-F8AC3564D17D}"/>
          </ac:spMkLst>
        </pc:spChg>
        <pc:cxnChg chg="del">
          <ac:chgData name="Coufal Petr" userId="76484aeb-9507-44c9-a583-612a370dac90" providerId="ADAL" clId="{76749690-EB5F-43D3-9472-96F31B1FF87B}" dt="2023-01-22T12:50:34.782" v="258"/>
          <ac:cxnSpMkLst>
            <pc:docMk/>
            <pc:sldMk cId="3130720306" sldId="265"/>
            <ac:cxnSpMk id="2057" creationId="{DCED233F-8914-4DE8-A8C1-FD7B2470C511}"/>
          </ac:cxnSpMkLst>
        </pc:cxnChg>
      </pc:sldChg>
      <pc:sldChg chg="delSp modSp add mod ord setBg delDesignElem">
        <pc:chgData name="Coufal Petr" userId="76484aeb-9507-44c9-a583-612a370dac90" providerId="ADAL" clId="{76749690-EB5F-43D3-9472-96F31B1FF87B}" dt="2023-01-22T20:58:34.069" v="1382" actId="20577"/>
        <pc:sldMkLst>
          <pc:docMk/>
          <pc:sldMk cId="2079969489" sldId="269"/>
        </pc:sldMkLst>
        <pc:spChg chg="mod">
          <ac:chgData name="Coufal Petr" userId="76484aeb-9507-44c9-a583-612a370dac90" providerId="ADAL" clId="{76749690-EB5F-43D3-9472-96F31B1FF87B}" dt="2023-01-22T20:48:52.478" v="1374" actId="1076"/>
          <ac:spMkLst>
            <pc:docMk/>
            <pc:sldMk cId="2079969489" sldId="269"/>
            <ac:spMk id="2" creationId="{F03F2C73-CC91-0BFD-4BE0-8803F61D6CCE}"/>
          </ac:spMkLst>
        </pc:spChg>
        <pc:spChg chg="mod">
          <ac:chgData name="Coufal Petr" userId="76484aeb-9507-44c9-a583-612a370dac90" providerId="ADAL" clId="{76749690-EB5F-43D3-9472-96F31B1FF87B}" dt="2023-01-22T20:58:34.069" v="1382" actId="20577"/>
          <ac:spMkLst>
            <pc:docMk/>
            <pc:sldMk cId="2079969489" sldId="269"/>
            <ac:spMk id="3" creationId="{A77B50BF-1017-F3BB-E6E9-8D9222890AE5}"/>
          </ac:spMkLst>
        </pc:spChg>
        <pc:spChg chg="del">
          <ac:chgData name="Coufal Petr" userId="76484aeb-9507-44c9-a583-612a370dac90" providerId="ADAL" clId="{76749690-EB5F-43D3-9472-96F31B1FF87B}" dt="2023-01-22T12:23:17.168" v="28"/>
          <ac:spMkLst>
            <pc:docMk/>
            <pc:sldMk cId="2079969489" sldId="269"/>
            <ac:spMk id="2055" creationId="{B210AC1D-4063-4C6E-9528-FA9C4C0C18E6}"/>
          </ac:spMkLst>
        </pc:spChg>
        <pc:spChg chg="del">
          <ac:chgData name="Coufal Petr" userId="76484aeb-9507-44c9-a583-612a370dac90" providerId="ADAL" clId="{76749690-EB5F-43D3-9472-96F31B1FF87B}" dt="2023-01-22T12:23:17.168" v="28"/>
          <ac:spMkLst>
            <pc:docMk/>
            <pc:sldMk cId="2079969489" sldId="269"/>
            <ac:spMk id="2057" creationId="{02F8C595-E68C-4306-AED8-DC7826A0A506}"/>
          </ac:spMkLst>
        </pc:spChg>
        <pc:picChg chg="mod">
          <ac:chgData name="Coufal Petr" userId="76484aeb-9507-44c9-a583-612a370dac90" providerId="ADAL" clId="{76749690-EB5F-43D3-9472-96F31B1FF87B}" dt="2023-01-22T12:27:06.686" v="70" actId="1076"/>
          <ac:picMkLst>
            <pc:docMk/>
            <pc:sldMk cId="2079969489" sldId="269"/>
            <ac:picMk id="2056" creationId="{9545F917-6432-DA12-713E-25BF8FF20063}"/>
          </ac:picMkLst>
        </pc:picChg>
        <pc:cxnChg chg="del">
          <ac:chgData name="Coufal Petr" userId="76484aeb-9507-44c9-a583-612a370dac90" providerId="ADAL" clId="{76749690-EB5F-43D3-9472-96F31B1FF87B}" dt="2023-01-22T12:23:17.168" v="28"/>
          <ac:cxnSpMkLst>
            <pc:docMk/>
            <pc:sldMk cId="2079969489" sldId="269"/>
            <ac:cxnSpMk id="2059" creationId="{E58B1629-F209-47B0-BA59-6BD937DBB08F}"/>
          </ac:cxnSpMkLst>
        </pc:cxnChg>
      </pc:sldChg>
      <pc:sldChg chg="add del ord">
        <pc:chgData name="Coufal Petr" userId="76484aeb-9507-44c9-a583-612a370dac90" providerId="ADAL" clId="{76749690-EB5F-43D3-9472-96F31B1FF87B}" dt="2023-01-22T20:46:20.244" v="1370" actId="47"/>
        <pc:sldMkLst>
          <pc:docMk/>
          <pc:sldMk cId="543521447" sldId="270"/>
        </pc:sldMkLst>
      </pc:sldChg>
      <pc:sldChg chg="modSp new del mod">
        <pc:chgData name="Coufal Petr" userId="76484aeb-9507-44c9-a583-612a370dac90" providerId="ADAL" clId="{76749690-EB5F-43D3-9472-96F31B1FF87B}" dt="2023-01-22T12:49:49.382" v="253" actId="2696"/>
        <pc:sldMkLst>
          <pc:docMk/>
          <pc:sldMk cId="1488452530" sldId="271"/>
        </pc:sldMkLst>
        <pc:spChg chg="mod">
          <ac:chgData name="Coufal Petr" userId="76484aeb-9507-44c9-a583-612a370dac90" providerId="ADAL" clId="{76749690-EB5F-43D3-9472-96F31B1FF87B}" dt="2023-01-22T12:46:38.097" v="221" actId="20577"/>
          <ac:spMkLst>
            <pc:docMk/>
            <pc:sldMk cId="1488452530" sldId="271"/>
            <ac:spMk id="2" creationId="{3DE32F0A-B3CF-C6DE-AE8E-C94282B8D554}"/>
          </ac:spMkLst>
        </pc:spChg>
      </pc:sldChg>
      <pc:sldChg chg="delSp add setBg delDesignElem">
        <pc:chgData name="Coufal Petr" userId="76484aeb-9507-44c9-a583-612a370dac90" providerId="ADAL" clId="{76749690-EB5F-43D3-9472-96F31B1FF87B}" dt="2023-01-22T12:50:34.782" v="258"/>
        <pc:sldMkLst>
          <pc:docMk/>
          <pc:sldMk cId="2089841531" sldId="271"/>
        </pc:sldMkLst>
        <pc:spChg chg="del">
          <ac:chgData name="Coufal Petr" userId="76484aeb-9507-44c9-a583-612a370dac90" providerId="ADAL" clId="{76749690-EB5F-43D3-9472-96F31B1FF87B}" dt="2023-01-22T12:50:34.782" v="258"/>
          <ac:spMkLst>
            <pc:docMk/>
            <pc:sldMk cId="2089841531" sldId="271"/>
            <ac:spMk id="1044" creationId="{EEE96A74-B62B-4642-AB22-7776A5F48CE7}"/>
          </ac:spMkLst>
        </pc:spChg>
        <pc:cxnChg chg="del">
          <ac:chgData name="Coufal Petr" userId="76484aeb-9507-44c9-a583-612a370dac90" providerId="ADAL" clId="{76749690-EB5F-43D3-9472-96F31B1FF87B}" dt="2023-01-22T12:50:34.782" v="258"/>
          <ac:cxnSpMkLst>
            <pc:docMk/>
            <pc:sldMk cId="2089841531" sldId="271"/>
            <ac:cxnSpMk id="1046" creationId="{3A513CAD-9784-4D35-BAF9-1F7DDD697BDB}"/>
          </ac:cxnSpMkLst>
        </pc:cxnChg>
      </pc:sldChg>
      <pc:sldChg chg="delSp add setBg delDesignElem">
        <pc:chgData name="Coufal Petr" userId="76484aeb-9507-44c9-a583-612a370dac90" providerId="ADAL" clId="{76749690-EB5F-43D3-9472-96F31B1FF87B}" dt="2023-01-22T12:50:34.782" v="258"/>
        <pc:sldMkLst>
          <pc:docMk/>
          <pc:sldMk cId="1593692536" sldId="272"/>
        </pc:sldMkLst>
        <pc:spChg chg="del">
          <ac:chgData name="Coufal Petr" userId="76484aeb-9507-44c9-a583-612a370dac90" providerId="ADAL" clId="{76749690-EB5F-43D3-9472-96F31B1FF87B}" dt="2023-01-22T12:50:34.782" v="258"/>
          <ac:spMkLst>
            <pc:docMk/>
            <pc:sldMk cId="1593692536" sldId="272"/>
            <ac:spMk id="4107" creationId="{EEE96A74-B62B-4642-AB22-7776A5F48CE7}"/>
          </ac:spMkLst>
        </pc:spChg>
        <pc:cxnChg chg="del">
          <ac:chgData name="Coufal Petr" userId="76484aeb-9507-44c9-a583-612a370dac90" providerId="ADAL" clId="{76749690-EB5F-43D3-9472-96F31B1FF87B}" dt="2023-01-22T12:50:34.782" v="258"/>
          <ac:cxnSpMkLst>
            <pc:docMk/>
            <pc:sldMk cId="1593692536" sldId="272"/>
            <ac:cxnSpMk id="4109" creationId="{3A513CAD-9784-4D35-BAF9-1F7DDD697BDB}"/>
          </ac:cxnSpMkLst>
        </pc:cxnChg>
      </pc:sldChg>
      <pc:sldChg chg="delSp modSp add mod setBg delDesignElem">
        <pc:chgData name="Coufal Petr" userId="76484aeb-9507-44c9-a583-612a370dac90" providerId="ADAL" clId="{76749690-EB5F-43D3-9472-96F31B1FF87B}" dt="2023-01-22T12:54:47.173" v="337" actId="1076"/>
        <pc:sldMkLst>
          <pc:docMk/>
          <pc:sldMk cId="2460686549" sldId="273"/>
        </pc:sldMkLst>
        <pc:spChg chg="mod">
          <ac:chgData name="Coufal Petr" userId="76484aeb-9507-44c9-a583-612a370dac90" providerId="ADAL" clId="{76749690-EB5F-43D3-9472-96F31B1FF87B}" dt="2023-01-22T12:54:38.964" v="334" actId="1076"/>
          <ac:spMkLst>
            <pc:docMk/>
            <pc:sldMk cId="2460686549" sldId="273"/>
            <ac:spMk id="2" creationId="{AE072C3C-8352-4A0B-2E08-76D69AE70ECA}"/>
          </ac:spMkLst>
        </pc:spChg>
        <pc:spChg chg="mod">
          <ac:chgData name="Coufal Petr" userId="76484aeb-9507-44c9-a583-612a370dac90" providerId="ADAL" clId="{76749690-EB5F-43D3-9472-96F31B1FF87B}" dt="2023-01-22T12:54:47.173" v="337" actId="1076"/>
          <ac:spMkLst>
            <pc:docMk/>
            <pc:sldMk cId="2460686549" sldId="273"/>
            <ac:spMk id="3" creationId="{158BD868-BF1B-724A-B3E1-B7C1140EB4BA}"/>
          </ac:spMkLst>
        </pc:spChg>
        <pc:spChg chg="del">
          <ac:chgData name="Coufal Petr" userId="76484aeb-9507-44c9-a583-612a370dac90" providerId="ADAL" clId="{76749690-EB5F-43D3-9472-96F31B1FF87B}" dt="2023-01-22T12:53:45.358" v="329"/>
          <ac:spMkLst>
            <pc:docMk/>
            <pc:sldMk cId="2460686549" sldId="273"/>
            <ac:spMk id="34" creationId="{3011B0B3-5679-4759-90B8-3B908C4CBD21}"/>
          </ac:spMkLst>
        </pc:spChg>
        <pc:spChg chg="del">
          <ac:chgData name="Coufal Petr" userId="76484aeb-9507-44c9-a583-612a370dac90" providerId="ADAL" clId="{76749690-EB5F-43D3-9472-96F31B1FF87B}" dt="2023-01-22T12:53:45.358" v="329"/>
          <ac:spMkLst>
            <pc:docMk/>
            <pc:sldMk cId="2460686549" sldId="273"/>
            <ac:spMk id="35" creationId="{767E5D14-5396-4D7B-996A-7BFD00576139}"/>
          </ac:spMkLst>
        </pc:spChg>
        <pc:grpChg chg="del">
          <ac:chgData name="Coufal Petr" userId="76484aeb-9507-44c9-a583-612a370dac90" providerId="ADAL" clId="{76749690-EB5F-43D3-9472-96F31B1FF87B}" dt="2023-01-22T12:53:45.358" v="329"/>
          <ac:grpSpMkLst>
            <pc:docMk/>
            <pc:sldMk cId="2460686549" sldId="273"/>
            <ac:grpSpMk id="36" creationId="{E14350AE-EC1C-4F25-89C0-954A46AD8132}"/>
          </ac:grpSpMkLst>
        </pc:grpChg>
        <pc:picChg chg="mod">
          <ac:chgData name="Coufal Petr" userId="76484aeb-9507-44c9-a583-612a370dac90" providerId="ADAL" clId="{76749690-EB5F-43D3-9472-96F31B1FF87B}" dt="2023-01-22T12:54:44.228" v="336" actId="1076"/>
          <ac:picMkLst>
            <pc:docMk/>
            <pc:sldMk cId="2460686549" sldId="273"/>
            <ac:picMk id="4" creationId="{EB2A4137-8DCE-F17F-E447-5EE2680B6D17}"/>
          </ac:picMkLst>
        </pc:picChg>
      </pc:sldChg>
      <pc:sldChg chg="addSp delSp modSp new del mod ord setBg">
        <pc:chgData name="Coufal Petr" userId="76484aeb-9507-44c9-a583-612a370dac90" providerId="ADAL" clId="{76749690-EB5F-43D3-9472-96F31B1FF87B}" dt="2023-01-22T13:31:58.911" v="568" actId="47"/>
        <pc:sldMkLst>
          <pc:docMk/>
          <pc:sldMk cId="3973238173" sldId="274"/>
        </pc:sldMkLst>
        <pc:spChg chg="mod">
          <ac:chgData name="Coufal Petr" userId="76484aeb-9507-44c9-a583-612a370dac90" providerId="ADAL" clId="{76749690-EB5F-43D3-9472-96F31B1FF87B}" dt="2023-01-22T13:18:49.505" v="487" actId="1076"/>
          <ac:spMkLst>
            <pc:docMk/>
            <pc:sldMk cId="3973238173" sldId="274"/>
            <ac:spMk id="2" creationId="{89F7D6DF-5BD0-3B5F-111A-D136DAD48BB8}"/>
          </ac:spMkLst>
        </pc:spChg>
        <pc:spChg chg="del">
          <ac:chgData name="Coufal Petr" userId="76484aeb-9507-44c9-a583-612a370dac90" providerId="ADAL" clId="{76749690-EB5F-43D3-9472-96F31B1FF87B}" dt="2023-01-22T13:09:26.789" v="381" actId="478"/>
          <ac:spMkLst>
            <pc:docMk/>
            <pc:sldMk cId="3973238173" sldId="274"/>
            <ac:spMk id="3" creationId="{4CC64FE2-FCB7-5915-F92E-34E15BE758A4}"/>
          </ac:spMkLst>
        </pc:spChg>
        <pc:spChg chg="add mod">
          <ac:chgData name="Coufal Petr" userId="76484aeb-9507-44c9-a583-612a370dac90" providerId="ADAL" clId="{76749690-EB5F-43D3-9472-96F31B1FF87B}" dt="2023-01-22T13:20:17.421" v="490" actId="20577"/>
          <ac:spMkLst>
            <pc:docMk/>
            <pc:sldMk cId="3973238173" sldId="274"/>
            <ac:spMk id="4" creationId="{8C8C88A8-748E-C1B4-9260-2C4B95841B49}"/>
          </ac:spMkLst>
        </pc:spChg>
        <pc:spChg chg="add del">
          <ac:chgData name="Coufal Petr" userId="76484aeb-9507-44c9-a583-612a370dac90" providerId="ADAL" clId="{76749690-EB5F-43D3-9472-96F31B1FF87B}" dt="2023-01-22T13:09:56.767" v="386" actId="26606"/>
          <ac:spMkLst>
            <pc:docMk/>
            <pc:sldMk cId="3973238173" sldId="274"/>
            <ac:spMk id="10" creationId="{F13C74B1-5B17-4795-BED0-7140497B445A}"/>
          </ac:spMkLst>
        </pc:spChg>
        <pc:spChg chg="add del">
          <ac:chgData name="Coufal Petr" userId="76484aeb-9507-44c9-a583-612a370dac90" providerId="ADAL" clId="{76749690-EB5F-43D3-9472-96F31B1FF87B}" dt="2023-01-22T13:09:56.767" v="386" actId="26606"/>
          <ac:spMkLst>
            <pc:docMk/>
            <pc:sldMk cId="3973238173" sldId="274"/>
            <ac:spMk id="12" creationId="{D4974D33-8DC5-464E-8C6D-BE58F0669C17}"/>
          </ac:spMkLst>
        </pc:spChg>
        <pc:spChg chg="add del">
          <ac:chgData name="Coufal Petr" userId="76484aeb-9507-44c9-a583-612a370dac90" providerId="ADAL" clId="{76749690-EB5F-43D3-9472-96F31B1FF87B}" dt="2023-01-22T13:11:22.276" v="407" actId="26606"/>
          <ac:spMkLst>
            <pc:docMk/>
            <pc:sldMk cId="3973238173" sldId="274"/>
            <ac:spMk id="14" creationId="{CEB41C5C-0F34-4DDA-9D7C-5E717F35F60C}"/>
          </ac:spMkLst>
        </pc:spChg>
        <pc:spChg chg="add">
          <ac:chgData name="Coufal Petr" userId="76484aeb-9507-44c9-a583-612a370dac90" providerId="ADAL" clId="{76749690-EB5F-43D3-9472-96F31B1FF87B}" dt="2023-01-22T13:11:22.276" v="407" actId="26606"/>
          <ac:spMkLst>
            <pc:docMk/>
            <pc:sldMk cId="3973238173" sldId="274"/>
            <ac:spMk id="20" creationId="{04812C46-200A-4DEB-A05E-3ED6C68C2387}"/>
          </ac:spMkLst>
        </pc:spChg>
        <pc:spChg chg="add">
          <ac:chgData name="Coufal Petr" userId="76484aeb-9507-44c9-a583-612a370dac90" providerId="ADAL" clId="{76749690-EB5F-43D3-9472-96F31B1FF87B}" dt="2023-01-22T13:11:22.276" v="407" actId="26606"/>
          <ac:spMkLst>
            <pc:docMk/>
            <pc:sldMk cId="3973238173" sldId="274"/>
            <ac:spMk id="22" creationId="{16BF4F81-CE79-4A24-860D-9959FF7162FB}"/>
          </ac:spMkLst>
        </pc:spChg>
        <pc:picChg chg="add mod">
          <ac:chgData name="Coufal Petr" userId="76484aeb-9507-44c9-a583-612a370dac90" providerId="ADAL" clId="{76749690-EB5F-43D3-9472-96F31B1FF87B}" dt="2023-01-22T13:13:29.895" v="435" actId="14100"/>
          <ac:picMkLst>
            <pc:docMk/>
            <pc:sldMk cId="3973238173" sldId="274"/>
            <ac:picMk id="5" creationId="{9D331071-AB2F-84BB-8181-7AD2F320B7BB}"/>
          </ac:picMkLst>
        </pc:picChg>
        <pc:cxnChg chg="add del">
          <ac:chgData name="Coufal Petr" userId="76484aeb-9507-44c9-a583-612a370dac90" providerId="ADAL" clId="{76749690-EB5F-43D3-9472-96F31B1FF87B}" dt="2023-01-22T13:11:22.276" v="407" actId="26606"/>
          <ac:cxnSpMkLst>
            <pc:docMk/>
            <pc:sldMk cId="3973238173" sldId="274"/>
            <ac:cxnSpMk id="15" creationId="{57E1E5E6-F385-4E9C-B201-BA5BDE5CAD52}"/>
          </ac:cxnSpMkLst>
        </pc:cxnChg>
      </pc:sldChg>
      <pc:sldChg chg="addSp delSp modSp add del mod">
        <pc:chgData name="Coufal Petr" userId="76484aeb-9507-44c9-a583-612a370dac90" providerId="ADAL" clId="{76749690-EB5F-43D3-9472-96F31B1FF87B}" dt="2023-01-22T21:11:01.334" v="1483" actId="20577"/>
        <pc:sldMkLst>
          <pc:docMk/>
          <pc:sldMk cId="3001053503" sldId="275"/>
        </pc:sldMkLst>
        <pc:spChg chg="mod ord">
          <ac:chgData name="Coufal Petr" userId="76484aeb-9507-44c9-a583-612a370dac90" providerId="ADAL" clId="{76749690-EB5F-43D3-9472-96F31B1FF87B}" dt="2023-01-22T13:31:31.583" v="561" actId="1076"/>
          <ac:spMkLst>
            <pc:docMk/>
            <pc:sldMk cId="3001053503" sldId="275"/>
            <ac:spMk id="2" creationId="{89F7D6DF-5BD0-3B5F-111A-D136DAD48BB8}"/>
          </ac:spMkLst>
        </pc:spChg>
        <pc:spChg chg="mod">
          <ac:chgData name="Coufal Petr" userId="76484aeb-9507-44c9-a583-612a370dac90" providerId="ADAL" clId="{76749690-EB5F-43D3-9472-96F31B1FF87B}" dt="2023-01-22T21:11:01.334" v="1483" actId="20577"/>
          <ac:spMkLst>
            <pc:docMk/>
            <pc:sldMk cId="3001053503" sldId="275"/>
            <ac:spMk id="4" creationId="{8C8C88A8-748E-C1B4-9260-2C4B95841B49}"/>
          </ac:spMkLst>
        </pc:spChg>
        <pc:spChg chg="del">
          <ac:chgData name="Coufal Petr" userId="76484aeb-9507-44c9-a583-612a370dac90" providerId="ADAL" clId="{76749690-EB5F-43D3-9472-96F31B1FF87B}" dt="2023-01-22T13:31:22.789" v="560" actId="26606"/>
          <ac:spMkLst>
            <pc:docMk/>
            <pc:sldMk cId="3001053503" sldId="275"/>
            <ac:spMk id="20" creationId="{04812C46-200A-4DEB-A05E-3ED6C68C2387}"/>
          </ac:spMkLst>
        </pc:spChg>
        <pc:spChg chg="del">
          <ac:chgData name="Coufal Petr" userId="76484aeb-9507-44c9-a583-612a370dac90" providerId="ADAL" clId="{76749690-EB5F-43D3-9472-96F31B1FF87B}" dt="2023-01-22T13:31:22.789" v="560" actId="26606"/>
          <ac:spMkLst>
            <pc:docMk/>
            <pc:sldMk cId="3001053503" sldId="275"/>
            <ac:spMk id="22" creationId="{16BF4F81-CE79-4A24-860D-9959FF7162FB}"/>
          </ac:spMkLst>
        </pc:spChg>
        <pc:spChg chg="add">
          <ac:chgData name="Coufal Petr" userId="76484aeb-9507-44c9-a583-612a370dac90" providerId="ADAL" clId="{76749690-EB5F-43D3-9472-96F31B1FF87B}" dt="2023-01-22T13:31:22.789" v="560" actId="26606"/>
          <ac:spMkLst>
            <pc:docMk/>
            <pc:sldMk cId="3001053503" sldId="275"/>
            <ac:spMk id="27" creationId="{D009D6D5-DAC2-4A8B-A17A-E206B9012D09}"/>
          </ac:spMkLst>
        </pc:spChg>
        <pc:picChg chg="mod">
          <ac:chgData name="Coufal Petr" userId="76484aeb-9507-44c9-a583-612a370dac90" providerId="ADAL" clId="{76749690-EB5F-43D3-9472-96F31B1FF87B}" dt="2023-01-22T13:31:22.789" v="560" actId="26606"/>
          <ac:picMkLst>
            <pc:docMk/>
            <pc:sldMk cId="3001053503" sldId="275"/>
            <ac:picMk id="5" creationId="{9D331071-AB2F-84BB-8181-7AD2F320B7BB}"/>
          </ac:picMkLst>
        </pc:picChg>
      </pc:sldChg>
      <pc:sldChg chg="addSp delSp modSp add mod">
        <pc:chgData name="Coufal Petr" userId="76484aeb-9507-44c9-a583-612a370dac90" providerId="ADAL" clId="{76749690-EB5F-43D3-9472-96F31B1FF87B}" dt="2023-01-22T21:12:20.282" v="1552" actId="20577"/>
        <pc:sldMkLst>
          <pc:docMk/>
          <pc:sldMk cId="2872543025" sldId="276"/>
        </pc:sldMkLst>
        <pc:spChg chg="mod">
          <ac:chgData name="Coufal Petr" userId="76484aeb-9507-44c9-a583-612a370dac90" providerId="ADAL" clId="{76749690-EB5F-43D3-9472-96F31B1FF87B}" dt="2023-01-22T14:01:40.060" v="686" actId="1076"/>
          <ac:spMkLst>
            <pc:docMk/>
            <pc:sldMk cId="2872543025" sldId="276"/>
            <ac:spMk id="2" creationId="{89F7D6DF-5BD0-3B5F-111A-D136DAD48BB8}"/>
          </ac:spMkLst>
        </pc:spChg>
        <pc:spChg chg="mod">
          <ac:chgData name="Coufal Petr" userId="76484aeb-9507-44c9-a583-612a370dac90" providerId="ADAL" clId="{76749690-EB5F-43D3-9472-96F31B1FF87B}" dt="2023-01-22T21:12:20.282" v="1552" actId="20577"/>
          <ac:spMkLst>
            <pc:docMk/>
            <pc:sldMk cId="2872543025" sldId="276"/>
            <ac:spMk id="4" creationId="{8C8C88A8-748E-C1B4-9260-2C4B95841B49}"/>
          </ac:spMkLst>
        </pc:spChg>
        <pc:spChg chg="del">
          <ac:chgData name="Coufal Petr" userId="76484aeb-9507-44c9-a583-612a370dac90" providerId="ADAL" clId="{76749690-EB5F-43D3-9472-96F31B1FF87B}" dt="2023-01-22T13:35:33.786" v="629" actId="26606"/>
          <ac:spMkLst>
            <pc:docMk/>
            <pc:sldMk cId="2872543025" sldId="276"/>
            <ac:spMk id="27" creationId="{D009D6D5-DAC2-4A8B-A17A-E206B9012D09}"/>
          </ac:spMkLst>
        </pc:spChg>
        <pc:spChg chg="add del">
          <ac:chgData name="Coufal Petr" userId="76484aeb-9507-44c9-a583-612a370dac90" providerId="ADAL" clId="{76749690-EB5F-43D3-9472-96F31B1FF87B}" dt="2023-01-22T14:00:49.024" v="672" actId="26606"/>
          <ac:spMkLst>
            <pc:docMk/>
            <pc:sldMk cId="2872543025" sldId="276"/>
            <ac:spMk id="1031" creationId="{D2B783EE-0239-4717-BBEA-8C9EAC61C824}"/>
          </ac:spMkLst>
        </pc:spChg>
        <pc:spChg chg="add del">
          <ac:chgData name="Coufal Petr" userId="76484aeb-9507-44c9-a583-612a370dac90" providerId="ADAL" clId="{76749690-EB5F-43D3-9472-96F31B1FF87B}" dt="2023-01-22T14:00:49.024" v="672" actId="26606"/>
          <ac:spMkLst>
            <pc:docMk/>
            <pc:sldMk cId="2872543025" sldId="276"/>
            <ac:spMk id="1033" creationId="{A7B99495-F43F-4D80-A44F-2CB4764EB90B}"/>
          </ac:spMkLst>
        </pc:spChg>
        <pc:spChg chg="add del">
          <ac:chgData name="Coufal Petr" userId="76484aeb-9507-44c9-a583-612a370dac90" providerId="ADAL" clId="{76749690-EB5F-43D3-9472-96F31B1FF87B}" dt="2023-01-22T14:00:49.024" v="672" actId="26606"/>
          <ac:spMkLst>
            <pc:docMk/>
            <pc:sldMk cId="2872543025" sldId="276"/>
            <ac:spMk id="1035" creationId="{70BEB1E7-2F88-40BC-B73D-42E5B6F80BFC}"/>
          </ac:spMkLst>
        </pc:spChg>
        <pc:spChg chg="add">
          <ac:chgData name="Coufal Petr" userId="76484aeb-9507-44c9-a583-612a370dac90" providerId="ADAL" clId="{76749690-EB5F-43D3-9472-96F31B1FF87B}" dt="2023-01-22T14:00:49.024" v="672" actId="26606"/>
          <ac:spMkLst>
            <pc:docMk/>
            <pc:sldMk cId="2872543025" sldId="276"/>
            <ac:spMk id="1040" creationId="{04812C46-200A-4DEB-A05E-3ED6C68C2387}"/>
          </ac:spMkLst>
        </pc:spChg>
        <pc:spChg chg="add">
          <ac:chgData name="Coufal Petr" userId="76484aeb-9507-44c9-a583-612a370dac90" providerId="ADAL" clId="{76749690-EB5F-43D3-9472-96F31B1FF87B}" dt="2023-01-22T14:00:49.024" v="672" actId="26606"/>
          <ac:spMkLst>
            <pc:docMk/>
            <pc:sldMk cId="2872543025" sldId="276"/>
            <ac:spMk id="1042" creationId="{D1EA859B-E555-4109-94F3-6700E046E008}"/>
          </ac:spMkLst>
        </pc:spChg>
        <pc:picChg chg="add del mod ord">
          <ac:chgData name="Coufal Petr" userId="76484aeb-9507-44c9-a583-612a370dac90" providerId="ADAL" clId="{76749690-EB5F-43D3-9472-96F31B1FF87B}" dt="2023-01-22T14:00:30.077" v="669" actId="478"/>
          <ac:picMkLst>
            <pc:docMk/>
            <pc:sldMk cId="2872543025" sldId="276"/>
            <ac:picMk id="3" creationId="{F9DCC39C-E563-3560-8EDA-F8AAE215EC09}"/>
          </ac:picMkLst>
        </pc:picChg>
        <pc:picChg chg="del">
          <ac:chgData name="Coufal Petr" userId="76484aeb-9507-44c9-a583-612a370dac90" providerId="ADAL" clId="{76749690-EB5F-43D3-9472-96F31B1FF87B}" dt="2023-01-22T13:35:04.069" v="625" actId="478"/>
          <ac:picMkLst>
            <pc:docMk/>
            <pc:sldMk cId="2872543025" sldId="276"/>
            <ac:picMk id="5" creationId="{9D331071-AB2F-84BB-8181-7AD2F320B7BB}"/>
          </ac:picMkLst>
        </pc:picChg>
        <pc:picChg chg="add del mod">
          <ac:chgData name="Coufal Petr" userId="76484aeb-9507-44c9-a583-612a370dac90" providerId="ADAL" clId="{76749690-EB5F-43D3-9472-96F31B1FF87B}" dt="2023-01-22T13:58:30.792" v="662" actId="478"/>
          <ac:picMkLst>
            <pc:docMk/>
            <pc:sldMk cId="2872543025" sldId="276"/>
            <ac:picMk id="7" creationId="{B6CCCD5D-5D02-8CF6-302D-E37A3768C3E4}"/>
          </ac:picMkLst>
        </pc:picChg>
        <pc:picChg chg="add del mod">
          <ac:chgData name="Coufal Petr" userId="76484aeb-9507-44c9-a583-612a370dac90" providerId="ADAL" clId="{76749690-EB5F-43D3-9472-96F31B1FF87B}" dt="2023-01-22T14:00:43.523" v="671" actId="21"/>
          <ac:picMkLst>
            <pc:docMk/>
            <pc:sldMk cId="2872543025" sldId="276"/>
            <ac:picMk id="9" creationId="{393B3E12-6A5C-1C1C-E7DF-7E0F036C4565}"/>
          </ac:picMkLst>
        </pc:picChg>
        <pc:picChg chg="add del mod">
          <ac:chgData name="Coufal Petr" userId="76484aeb-9507-44c9-a583-612a370dac90" providerId="ADAL" clId="{76749690-EB5F-43D3-9472-96F31B1FF87B}" dt="2023-01-22T14:11:09.044" v="878" actId="21"/>
          <ac:picMkLst>
            <pc:docMk/>
            <pc:sldMk cId="2872543025" sldId="276"/>
            <ac:picMk id="10" creationId="{F724136A-B8A4-9C2A-388E-250594912266}"/>
          </ac:picMkLst>
        </pc:picChg>
        <pc:picChg chg="add mod ord">
          <ac:chgData name="Coufal Petr" userId="76484aeb-9507-44c9-a583-612a370dac90" providerId="ADAL" clId="{76749690-EB5F-43D3-9472-96F31B1FF87B}" dt="2023-01-22T14:00:49.024" v="672" actId="26606"/>
          <ac:picMkLst>
            <pc:docMk/>
            <pc:sldMk cId="2872543025" sldId="276"/>
            <ac:picMk id="1026" creationId="{90EDD47F-ABFE-DA9B-42FB-BE25E5966E39}"/>
          </ac:picMkLst>
        </pc:picChg>
      </pc:sldChg>
      <pc:sldChg chg="modSp new del mod">
        <pc:chgData name="Coufal Petr" userId="76484aeb-9507-44c9-a583-612a370dac90" providerId="ADAL" clId="{76749690-EB5F-43D3-9472-96F31B1FF87B}" dt="2023-01-22T14:11:06.433" v="876" actId="680"/>
        <pc:sldMkLst>
          <pc:docMk/>
          <pc:sldMk cId="2490071956" sldId="277"/>
        </pc:sldMkLst>
        <pc:spChg chg="mod">
          <ac:chgData name="Coufal Petr" userId="76484aeb-9507-44c9-a583-612a370dac90" providerId="ADAL" clId="{76749690-EB5F-43D3-9472-96F31B1FF87B}" dt="2023-01-22T14:11:05.924" v="875" actId="20577"/>
          <ac:spMkLst>
            <pc:docMk/>
            <pc:sldMk cId="2490071956" sldId="277"/>
            <ac:spMk id="2" creationId="{AEA21BBD-7B12-80E4-D6DC-205A1C0282EC}"/>
          </ac:spMkLst>
        </pc:spChg>
        <pc:spChg chg="mod">
          <ac:chgData name="Coufal Petr" userId="76484aeb-9507-44c9-a583-612a370dac90" providerId="ADAL" clId="{76749690-EB5F-43D3-9472-96F31B1FF87B}" dt="2023-01-22T14:11:05.450" v="874" actId="20577"/>
          <ac:spMkLst>
            <pc:docMk/>
            <pc:sldMk cId="2490071956" sldId="277"/>
            <ac:spMk id="3" creationId="{F7FE99C1-252A-CB06-4417-57C78AACD945}"/>
          </ac:spMkLst>
        </pc:spChg>
      </pc:sldChg>
      <pc:sldChg chg="addSp modSp new mod ord">
        <pc:chgData name="Coufal Petr" userId="76484aeb-9507-44c9-a583-612a370dac90" providerId="ADAL" clId="{76749690-EB5F-43D3-9472-96F31B1FF87B}" dt="2023-01-22T21:07:22.865" v="1466" actId="1076"/>
        <pc:sldMkLst>
          <pc:docMk/>
          <pc:sldMk cId="3215537988" sldId="277"/>
        </pc:sldMkLst>
        <pc:spChg chg="mod">
          <ac:chgData name="Coufal Petr" userId="76484aeb-9507-44c9-a583-612a370dac90" providerId="ADAL" clId="{76749690-EB5F-43D3-9472-96F31B1FF87B}" dt="2023-01-22T21:07:22.865" v="1466" actId="1076"/>
          <ac:spMkLst>
            <pc:docMk/>
            <pc:sldMk cId="3215537988" sldId="277"/>
            <ac:spMk id="2" creationId="{C2342F81-B38B-3A2D-0B21-C99250CED26C}"/>
          </ac:spMkLst>
        </pc:spChg>
        <pc:spChg chg="mod ord">
          <ac:chgData name="Coufal Petr" userId="76484aeb-9507-44c9-a583-612a370dac90" providerId="ADAL" clId="{76749690-EB5F-43D3-9472-96F31B1FF87B}" dt="2023-01-22T21:07:00.878" v="1464" actId="20577"/>
          <ac:spMkLst>
            <pc:docMk/>
            <pc:sldMk cId="3215537988" sldId="277"/>
            <ac:spMk id="3" creationId="{5D93687A-91F0-04AD-7366-878D0D49B4C0}"/>
          </ac:spMkLst>
        </pc:spChg>
        <pc:spChg chg="add mod">
          <ac:chgData name="Coufal Petr" userId="76484aeb-9507-44c9-a583-612a370dac90" providerId="ADAL" clId="{76749690-EB5F-43D3-9472-96F31B1FF87B}" dt="2023-01-22T21:07:12.011" v="1465" actId="113"/>
          <ac:spMkLst>
            <pc:docMk/>
            <pc:sldMk cId="3215537988" sldId="277"/>
            <ac:spMk id="5" creationId="{C286BBE0-CC32-C768-0309-6F2C8F74530B}"/>
          </ac:spMkLst>
        </pc:spChg>
        <pc:spChg chg="add">
          <ac:chgData name="Coufal Petr" userId="76484aeb-9507-44c9-a583-612a370dac90" providerId="ADAL" clId="{76749690-EB5F-43D3-9472-96F31B1FF87B}" dt="2023-01-22T21:01:41.616" v="1449" actId="11529"/>
          <ac:spMkLst>
            <pc:docMk/>
            <pc:sldMk cId="3215537988" sldId="277"/>
            <ac:spMk id="6" creationId="{ED055C7A-5665-3257-10B4-CA8E42D80A14}"/>
          </ac:spMkLst>
        </pc:spChg>
        <pc:picChg chg="add mod ord">
          <ac:chgData name="Coufal Petr" userId="76484aeb-9507-44c9-a583-612a370dac90" providerId="ADAL" clId="{76749690-EB5F-43D3-9472-96F31B1FF87B}" dt="2023-01-22T21:06:40.529" v="1462" actId="166"/>
          <ac:picMkLst>
            <pc:docMk/>
            <pc:sldMk cId="3215537988" sldId="277"/>
            <ac:picMk id="4" creationId="{E6D8CCFE-1B0C-5BBB-AAA1-3940D412F4C1}"/>
          </ac:picMkLst>
        </pc:picChg>
        <pc:picChg chg="add mod">
          <ac:chgData name="Coufal Petr" userId="76484aeb-9507-44c9-a583-612a370dac90" providerId="ADAL" clId="{76749690-EB5F-43D3-9472-96F31B1FF87B}" dt="2023-01-22T21:04:17.572" v="1461" actId="1076"/>
          <ac:picMkLst>
            <pc:docMk/>
            <pc:sldMk cId="3215537988" sldId="277"/>
            <ac:picMk id="1026" creationId="{EA978A88-C0F1-41E9-CEEA-7C4D759B063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E914D7-EFE7-47C3-BA6E-1824959C52F1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33EC584-0F78-4059-B560-4C697B1C525B}">
      <dgm:prSet phldrT="[Text]"/>
      <dgm:spPr/>
      <dgm:t>
        <a:bodyPr/>
        <a:lstStyle/>
        <a:p>
          <a:r>
            <a:rPr lang="cs-CZ"/>
            <a:t>Stélky</a:t>
          </a:r>
        </a:p>
      </dgm:t>
    </dgm:pt>
    <dgm:pt modelId="{0D38368B-B260-4C16-A0CA-87BEF77876E0}" type="parTrans" cxnId="{4E1ADF42-470E-4B0A-BFCA-D5CAC5B5FFB7}">
      <dgm:prSet/>
      <dgm:spPr/>
      <dgm:t>
        <a:bodyPr/>
        <a:lstStyle/>
        <a:p>
          <a:endParaRPr lang="cs-CZ"/>
        </a:p>
      </dgm:t>
    </dgm:pt>
    <dgm:pt modelId="{D1F12876-7CEA-42EC-8C4B-331E604B1B0A}" type="sibTrans" cxnId="{4E1ADF42-470E-4B0A-BFCA-D5CAC5B5FFB7}">
      <dgm:prSet/>
      <dgm:spPr/>
      <dgm:t>
        <a:bodyPr/>
        <a:lstStyle/>
        <a:p>
          <a:endParaRPr lang="cs-CZ"/>
        </a:p>
      </dgm:t>
    </dgm:pt>
    <dgm:pt modelId="{8A31308E-BFC2-4C3F-9D48-67E0A350D50F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</a:rPr>
            <a:t>Nižší rostliny</a:t>
          </a:r>
        </a:p>
      </dgm:t>
    </dgm:pt>
    <dgm:pt modelId="{345C23EA-79BB-4FF7-AA13-E22C5007F34D}" type="parTrans" cxnId="{34A5F3F3-880F-4736-ABD4-765D713DBC4E}">
      <dgm:prSet/>
      <dgm:spPr/>
      <dgm:t>
        <a:bodyPr/>
        <a:lstStyle/>
        <a:p>
          <a:endParaRPr lang="cs-CZ"/>
        </a:p>
      </dgm:t>
    </dgm:pt>
    <dgm:pt modelId="{71C1606B-5BBB-4582-85B3-CC3C829E554F}" type="sibTrans" cxnId="{34A5F3F3-880F-4736-ABD4-765D713DBC4E}">
      <dgm:prSet/>
      <dgm:spPr/>
      <dgm:t>
        <a:bodyPr/>
        <a:lstStyle/>
        <a:p>
          <a:endParaRPr lang="cs-CZ"/>
        </a:p>
      </dgm:t>
    </dgm:pt>
    <dgm:pt modelId="{A2524F68-9D90-49CF-B79E-3B76279F3B43}">
      <dgm:prSet phldrT="[Text]"/>
      <dgm:spPr/>
      <dgm:t>
        <a:bodyPr/>
        <a:lstStyle/>
        <a:p>
          <a:r>
            <a:rPr lang="cs-CZ" dirty="0"/>
            <a:t>Nejsou cévní svazky</a:t>
          </a:r>
        </a:p>
      </dgm:t>
    </dgm:pt>
    <dgm:pt modelId="{49F1758F-7380-4F92-839D-9183B4B63520}" type="parTrans" cxnId="{12C9673D-2843-4A27-B9F6-7C43595B30BC}">
      <dgm:prSet/>
      <dgm:spPr/>
      <dgm:t>
        <a:bodyPr/>
        <a:lstStyle/>
        <a:p>
          <a:endParaRPr lang="cs-CZ"/>
        </a:p>
      </dgm:t>
    </dgm:pt>
    <dgm:pt modelId="{A4D7D49B-3B6E-49AE-91D5-F8A63B70565E}" type="sibTrans" cxnId="{12C9673D-2843-4A27-B9F6-7C43595B30BC}">
      <dgm:prSet/>
      <dgm:spPr/>
      <dgm:t>
        <a:bodyPr/>
        <a:lstStyle/>
        <a:p>
          <a:endParaRPr lang="cs-CZ"/>
        </a:p>
      </dgm:t>
    </dgm:pt>
    <dgm:pt modelId="{C5858CF7-5777-4D39-A4E2-24BEC562859D}">
      <dgm:prSet phldrT="[Text]"/>
      <dgm:spPr/>
      <dgm:t>
        <a:bodyPr/>
        <a:lstStyle/>
        <a:p>
          <a:r>
            <a:rPr lang="cs-CZ"/>
            <a:t>Kořen stonek listy</a:t>
          </a:r>
        </a:p>
      </dgm:t>
    </dgm:pt>
    <dgm:pt modelId="{3BB5E510-E80D-4542-8B60-5CA3D7D36E54}" type="parTrans" cxnId="{29656D6F-4F79-423C-92FB-4FA9E9BF2203}">
      <dgm:prSet/>
      <dgm:spPr/>
      <dgm:t>
        <a:bodyPr/>
        <a:lstStyle/>
        <a:p>
          <a:endParaRPr lang="cs-CZ"/>
        </a:p>
      </dgm:t>
    </dgm:pt>
    <dgm:pt modelId="{636718BF-7ACD-4A87-A6D2-24D7BC1F2B0D}" type="sibTrans" cxnId="{29656D6F-4F79-423C-92FB-4FA9E9BF2203}">
      <dgm:prSet/>
      <dgm:spPr/>
      <dgm:t>
        <a:bodyPr/>
        <a:lstStyle/>
        <a:p>
          <a:endParaRPr lang="cs-CZ"/>
        </a:p>
      </dgm:t>
    </dgm:pt>
    <dgm:pt modelId="{57549721-42F4-49A6-9374-1422074458CB}">
      <dgm:prSet phldrT="[Text]"/>
      <dgm:spPr/>
      <dgm:t>
        <a:bodyPr/>
        <a:lstStyle/>
        <a:p>
          <a:r>
            <a:rPr lang="cs-CZ" dirty="0"/>
            <a:t>Kořen, stonek, listy</a:t>
          </a:r>
        </a:p>
      </dgm:t>
    </dgm:pt>
    <dgm:pt modelId="{BBE09023-8F23-4703-B6A0-87E9839DD48E}" type="parTrans" cxnId="{89C327FA-5392-4540-AEF0-B4131FD8AAE7}">
      <dgm:prSet/>
      <dgm:spPr/>
      <dgm:t>
        <a:bodyPr/>
        <a:lstStyle/>
        <a:p>
          <a:endParaRPr lang="cs-CZ"/>
        </a:p>
      </dgm:t>
    </dgm:pt>
    <dgm:pt modelId="{8B586EF0-B3C5-4619-ACBF-FD2DE0BE1D77}" type="sibTrans" cxnId="{89C327FA-5392-4540-AEF0-B4131FD8AAE7}">
      <dgm:prSet/>
      <dgm:spPr/>
      <dgm:t>
        <a:bodyPr/>
        <a:lstStyle/>
        <a:p>
          <a:endParaRPr lang="cs-CZ"/>
        </a:p>
      </dgm:t>
    </dgm:pt>
    <dgm:pt modelId="{074C832A-CFDF-46D0-9841-57D94B7D777F}">
      <dgm:prSet phldrT="[Text]"/>
      <dgm:spPr/>
      <dgm:t>
        <a:bodyPr/>
        <a:lstStyle/>
        <a:p>
          <a:r>
            <a:rPr lang="cs-CZ" b="1"/>
            <a:t>Pletiva</a:t>
          </a:r>
        </a:p>
      </dgm:t>
    </dgm:pt>
    <dgm:pt modelId="{581F6406-2E22-4403-808F-B1FD6DCDB2C4}" type="parTrans" cxnId="{F1EE53DB-A15A-42EA-AFEA-9E780CA04CBD}">
      <dgm:prSet/>
      <dgm:spPr/>
      <dgm:t>
        <a:bodyPr/>
        <a:lstStyle/>
        <a:p>
          <a:endParaRPr lang="cs-CZ"/>
        </a:p>
      </dgm:t>
    </dgm:pt>
    <dgm:pt modelId="{38A4462F-030A-4AA0-B08E-C3B59D7C8962}" type="sibTrans" cxnId="{F1EE53DB-A15A-42EA-AFEA-9E780CA04CBD}">
      <dgm:prSet/>
      <dgm:spPr/>
      <dgm:t>
        <a:bodyPr/>
        <a:lstStyle/>
        <a:p>
          <a:endParaRPr lang="cs-CZ"/>
        </a:p>
      </dgm:t>
    </dgm:pt>
    <dgm:pt modelId="{DD1255F0-2A40-48E2-B8AA-76A89F5CAD45}">
      <dgm:prSet phldrT="[Text]"/>
      <dgm:spPr/>
      <dgm:t>
        <a:bodyPr/>
        <a:lstStyle/>
        <a:p>
          <a:r>
            <a:rPr lang="cs-CZ"/>
            <a:t>Chybí pletiva</a:t>
          </a:r>
        </a:p>
      </dgm:t>
    </dgm:pt>
    <dgm:pt modelId="{42BA3582-4FAF-4EA5-8425-665093363001}" type="parTrans" cxnId="{CD2EF103-6A7E-4EBD-A88A-CEA02E4F7AEE}">
      <dgm:prSet/>
      <dgm:spPr/>
      <dgm:t>
        <a:bodyPr/>
        <a:lstStyle/>
        <a:p>
          <a:endParaRPr lang="cs-CZ"/>
        </a:p>
      </dgm:t>
    </dgm:pt>
    <dgm:pt modelId="{DF6A2BB2-97DB-4625-8E2B-B3C47BDB383C}" type="sibTrans" cxnId="{CD2EF103-6A7E-4EBD-A88A-CEA02E4F7AEE}">
      <dgm:prSet/>
      <dgm:spPr/>
      <dgm:t>
        <a:bodyPr/>
        <a:lstStyle/>
        <a:p>
          <a:endParaRPr lang="cs-CZ"/>
        </a:p>
      </dgm:t>
    </dgm:pt>
    <dgm:pt modelId="{B4DFA3A4-BE47-41DA-9F73-8D051A2F7171}">
      <dgm:prSet phldrT="[Text]"/>
      <dgm:spPr/>
      <dgm:t>
        <a:bodyPr/>
        <a:lstStyle/>
        <a:p>
          <a:r>
            <a:rPr lang="cs-CZ"/>
            <a:t>Řasy, mechy, houby a lišejníky</a:t>
          </a:r>
        </a:p>
      </dgm:t>
    </dgm:pt>
    <dgm:pt modelId="{3100B95A-AABF-4178-8D2E-D4BA02220086}" type="parTrans" cxnId="{7D281396-AFC9-4D63-8CDB-5C2056017810}">
      <dgm:prSet/>
      <dgm:spPr/>
      <dgm:t>
        <a:bodyPr/>
        <a:lstStyle/>
        <a:p>
          <a:endParaRPr lang="cs-CZ"/>
        </a:p>
      </dgm:t>
    </dgm:pt>
    <dgm:pt modelId="{2507766F-9210-433A-93D6-8D2869B83753}" type="sibTrans" cxnId="{7D281396-AFC9-4D63-8CDB-5C2056017810}">
      <dgm:prSet/>
      <dgm:spPr/>
      <dgm:t>
        <a:bodyPr/>
        <a:lstStyle/>
        <a:p>
          <a:endParaRPr lang="cs-CZ"/>
        </a:p>
      </dgm:t>
    </dgm:pt>
    <dgm:pt modelId="{3E2CAEE6-E646-4303-8943-57FFB53146E2}">
      <dgm:prSet phldrT="[Text]"/>
      <dgm:spPr/>
      <dgm:t>
        <a:bodyPr/>
        <a:lstStyle/>
        <a:p>
          <a:r>
            <a:rPr lang="cs-CZ"/>
            <a:t>Cévní svazky</a:t>
          </a:r>
        </a:p>
      </dgm:t>
    </dgm:pt>
    <dgm:pt modelId="{78396643-21FD-4E3F-8901-01017F0FB681}" type="parTrans" cxnId="{74D9F2C1-982E-481F-A87C-14266AB7B784}">
      <dgm:prSet/>
      <dgm:spPr/>
      <dgm:t>
        <a:bodyPr/>
        <a:lstStyle/>
        <a:p>
          <a:endParaRPr lang="cs-CZ"/>
        </a:p>
      </dgm:t>
    </dgm:pt>
    <dgm:pt modelId="{C8651DC1-FC09-44A0-B628-96063716B5D6}" type="sibTrans" cxnId="{74D9F2C1-982E-481F-A87C-14266AB7B784}">
      <dgm:prSet/>
      <dgm:spPr/>
      <dgm:t>
        <a:bodyPr/>
        <a:lstStyle/>
        <a:p>
          <a:endParaRPr lang="cs-CZ"/>
        </a:p>
      </dgm:t>
    </dgm:pt>
    <dgm:pt modelId="{7A97D0DA-9337-4D33-B913-01C85DB1BDBE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</a:rPr>
            <a:t>Vyšší rostliny</a:t>
          </a:r>
        </a:p>
      </dgm:t>
    </dgm:pt>
    <dgm:pt modelId="{95F9513F-A6D8-4597-9C72-588D08B62CF2}" type="parTrans" cxnId="{6637C894-B18E-4180-BFE3-D449A76C6297}">
      <dgm:prSet/>
      <dgm:spPr/>
      <dgm:t>
        <a:bodyPr/>
        <a:lstStyle/>
        <a:p>
          <a:endParaRPr lang="cs-CZ"/>
        </a:p>
      </dgm:t>
    </dgm:pt>
    <dgm:pt modelId="{EB9F9F58-AC39-4FC4-A2F9-BFA61A14926E}" type="sibTrans" cxnId="{6637C894-B18E-4180-BFE3-D449A76C6297}">
      <dgm:prSet/>
      <dgm:spPr/>
      <dgm:t>
        <a:bodyPr/>
        <a:lstStyle/>
        <a:p>
          <a:endParaRPr lang="cs-CZ"/>
        </a:p>
      </dgm:t>
    </dgm:pt>
    <dgm:pt modelId="{C35D3090-5253-4C46-8381-F00932B2B3BF}" type="pres">
      <dgm:prSet presAssocID="{2BE914D7-EFE7-47C3-BA6E-1824959C52F1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3516EB9-ADE2-445A-97B6-09B8E16CC7E0}" type="pres">
      <dgm:prSet presAssocID="{2BE914D7-EFE7-47C3-BA6E-1824959C52F1}" presName="cycle" presStyleCnt="0"/>
      <dgm:spPr/>
    </dgm:pt>
    <dgm:pt modelId="{206E2FA9-564E-4BC7-AD0E-BA87F50AA9E7}" type="pres">
      <dgm:prSet presAssocID="{2BE914D7-EFE7-47C3-BA6E-1824959C52F1}" presName="centerShape" presStyleCnt="0"/>
      <dgm:spPr/>
    </dgm:pt>
    <dgm:pt modelId="{BE8B19AD-5AB1-4B7D-A713-4DEC0AF02E6D}" type="pres">
      <dgm:prSet presAssocID="{2BE914D7-EFE7-47C3-BA6E-1824959C52F1}" presName="connSite" presStyleLbl="node1" presStyleIdx="0" presStyleCnt="3"/>
      <dgm:spPr/>
    </dgm:pt>
    <dgm:pt modelId="{DA384778-61E3-4A4F-B381-E22552F6193E}" type="pres">
      <dgm:prSet presAssocID="{2BE914D7-EFE7-47C3-BA6E-1824959C52F1}" presName="visible" presStyleLbl="node1" presStyleIdx="0" presStyleCnt="3" custScaleX="98994" custLinFactNeighborX="270" custLinFactNeighborY="8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ozkvetlo se několik růžových květů."/>
        </a:ext>
      </dgm:extLst>
    </dgm:pt>
    <dgm:pt modelId="{B9EBBFAC-48CF-4331-A556-8E6F937E4D22}" type="pres">
      <dgm:prSet presAssocID="{0D38368B-B260-4C16-A0CA-87BEF77876E0}" presName="Name25" presStyleLbl="parChTrans1D1" presStyleIdx="0" presStyleCnt="2"/>
      <dgm:spPr/>
    </dgm:pt>
    <dgm:pt modelId="{08707214-C7E2-47FF-AE22-2DD1E275DA23}" type="pres">
      <dgm:prSet presAssocID="{433EC584-0F78-4059-B560-4C697B1C525B}" presName="node" presStyleCnt="0"/>
      <dgm:spPr/>
    </dgm:pt>
    <dgm:pt modelId="{5F6689C3-6AFB-4E1D-B138-103977624812}" type="pres">
      <dgm:prSet presAssocID="{433EC584-0F78-4059-B560-4C697B1C525B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C35E11AF-9CBF-47F7-8164-6F4C2A605352}" type="pres">
      <dgm:prSet presAssocID="{433EC584-0F78-4059-B560-4C697B1C525B}" presName="childNode" presStyleLbl="revTx" presStyleIdx="0" presStyleCnt="2">
        <dgm:presLayoutVars>
          <dgm:bulletEnabled val="1"/>
        </dgm:presLayoutVars>
      </dgm:prSet>
      <dgm:spPr/>
    </dgm:pt>
    <dgm:pt modelId="{2BCD5CA9-1EC4-42C7-8876-CC39472A708E}" type="pres">
      <dgm:prSet presAssocID="{3BB5E510-E80D-4542-8B60-5CA3D7D36E54}" presName="Name25" presStyleLbl="parChTrans1D1" presStyleIdx="1" presStyleCnt="2"/>
      <dgm:spPr/>
    </dgm:pt>
    <dgm:pt modelId="{F5478ED1-A8A2-46FB-9C50-F93EB2EE4C44}" type="pres">
      <dgm:prSet presAssocID="{C5858CF7-5777-4D39-A4E2-24BEC562859D}" presName="node" presStyleCnt="0"/>
      <dgm:spPr/>
    </dgm:pt>
    <dgm:pt modelId="{FC7170C5-1666-4EFE-AAEE-309982F58544}" type="pres">
      <dgm:prSet presAssocID="{C5858CF7-5777-4D39-A4E2-24BEC562859D}" presName="parentNode" presStyleLbl="node1" presStyleIdx="2" presStyleCnt="3" custScaleX="105499" custScaleY="128832" custLinFactNeighborX="4506">
        <dgm:presLayoutVars>
          <dgm:chMax val="1"/>
          <dgm:bulletEnabled val="1"/>
        </dgm:presLayoutVars>
      </dgm:prSet>
      <dgm:spPr/>
    </dgm:pt>
    <dgm:pt modelId="{C61D15DD-ED07-41C2-AE7E-0C2AC4806697}" type="pres">
      <dgm:prSet presAssocID="{C5858CF7-5777-4D39-A4E2-24BEC562859D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CD2EF103-6A7E-4EBD-A88A-CEA02E4F7AEE}" srcId="{433EC584-0F78-4059-B560-4C697B1C525B}" destId="{DD1255F0-2A40-48E2-B8AA-76A89F5CAD45}" srcOrd="2" destOrd="0" parTransId="{42BA3582-4FAF-4EA5-8425-665093363001}" sibTransId="{DF6A2BB2-97DB-4625-8E2B-B3C47BDB383C}"/>
    <dgm:cxn modelId="{8300DE0B-393D-434A-9E6B-17ED5AD8F2F7}" type="presOf" srcId="{A2524F68-9D90-49CF-B79E-3B76279F3B43}" destId="{C35E11AF-9CBF-47F7-8164-6F4C2A605352}" srcOrd="0" destOrd="1" presId="urn:microsoft.com/office/officeart/2005/8/layout/radial2"/>
    <dgm:cxn modelId="{34C7470D-1859-4D2C-9326-3472EA0F1B31}" type="presOf" srcId="{0D38368B-B260-4C16-A0CA-87BEF77876E0}" destId="{B9EBBFAC-48CF-4331-A556-8E6F937E4D22}" srcOrd="0" destOrd="0" presId="urn:microsoft.com/office/officeart/2005/8/layout/radial2"/>
    <dgm:cxn modelId="{12C9673D-2843-4A27-B9F6-7C43595B30BC}" srcId="{433EC584-0F78-4059-B560-4C697B1C525B}" destId="{A2524F68-9D90-49CF-B79E-3B76279F3B43}" srcOrd="1" destOrd="0" parTransId="{49F1758F-7380-4F92-839D-9183B4B63520}" sibTransId="{A4D7D49B-3B6E-49AE-91D5-F8A63B70565E}"/>
    <dgm:cxn modelId="{1A200560-D1FD-45FF-A8B2-1AAA3DB3CF61}" type="presOf" srcId="{DD1255F0-2A40-48E2-B8AA-76A89F5CAD45}" destId="{C35E11AF-9CBF-47F7-8164-6F4C2A605352}" srcOrd="0" destOrd="2" presId="urn:microsoft.com/office/officeart/2005/8/layout/radial2"/>
    <dgm:cxn modelId="{4E1ADF42-470E-4B0A-BFCA-D5CAC5B5FFB7}" srcId="{2BE914D7-EFE7-47C3-BA6E-1824959C52F1}" destId="{433EC584-0F78-4059-B560-4C697B1C525B}" srcOrd="0" destOrd="0" parTransId="{0D38368B-B260-4C16-A0CA-87BEF77876E0}" sibTransId="{D1F12876-7CEA-42EC-8C4B-331E604B1B0A}"/>
    <dgm:cxn modelId="{48C7B143-54F6-4B8D-960E-E5754E115211}" type="presOf" srcId="{3BB5E510-E80D-4542-8B60-5CA3D7D36E54}" destId="{2BCD5CA9-1EC4-42C7-8876-CC39472A708E}" srcOrd="0" destOrd="0" presId="urn:microsoft.com/office/officeart/2005/8/layout/radial2"/>
    <dgm:cxn modelId="{29656D6F-4F79-423C-92FB-4FA9E9BF2203}" srcId="{2BE914D7-EFE7-47C3-BA6E-1824959C52F1}" destId="{C5858CF7-5777-4D39-A4E2-24BEC562859D}" srcOrd="1" destOrd="0" parTransId="{3BB5E510-E80D-4542-8B60-5CA3D7D36E54}" sibTransId="{636718BF-7ACD-4A87-A6D2-24D7BC1F2B0D}"/>
    <dgm:cxn modelId="{97A02F50-5B13-4DCA-97F0-FC09DD3F2657}" type="presOf" srcId="{433EC584-0F78-4059-B560-4C697B1C525B}" destId="{5F6689C3-6AFB-4E1D-B138-103977624812}" srcOrd="0" destOrd="0" presId="urn:microsoft.com/office/officeart/2005/8/layout/radial2"/>
    <dgm:cxn modelId="{F070DE71-B800-404B-84C3-483C3F0845DC}" type="presOf" srcId="{7A97D0DA-9337-4D33-B913-01C85DB1BDBE}" destId="{C61D15DD-ED07-41C2-AE7E-0C2AC4806697}" srcOrd="0" destOrd="0" presId="urn:microsoft.com/office/officeart/2005/8/layout/radial2"/>
    <dgm:cxn modelId="{9DE31E74-F71F-45CA-9E42-BBEFB1812DCF}" type="presOf" srcId="{C5858CF7-5777-4D39-A4E2-24BEC562859D}" destId="{FC7170C5-1666-4EFE-AAEE-309982F58544}" srcOrd="0" destOrd="0" presId="urn:microsoft.com/office/officeart/2005/8/layout/radial2"/>
    <dgm:cxn modelId="{6637C894-B18E-4180-BFE3-D449A76C6297}" srcId="{C5858CF7-5777-4D39-A4E2-24BEC562859D}" destId="{7A97D0DA-9337-4D33-B913-01C85DB1BDBE}" srcOrd="0" destOrd="0" parTransId="{95F9513F-A6D8-4597-9C72-588D08B62CF2}" sibTransId="{EB9F9F58-AC39-4FC4-A2F9-BFA61A14926E}"/>
    <dgm:cxn modelId="{7D281396-AFC9-4D63-8CDB-5C2056017810}" srcId="{433EC584-0F78-4059-B560-4C697B1C525B}" destId="{B4DFA3A4-BE47-41DA-9F73-8D051A2F7171}" srcOrd="3" destOrd="0" parTransId="{3100B95A-AABF-4178-8D2E-D4BA02220086}" sibTransId="{2507766F-9210-433A-93D6-8D2869B83753}"/>
    <dgm:cxn modelId="{BF6FA2A5-0665-4BD8-A8E9-617A797157AD}" type="presOf" srcId="{8A31308E-BFC2-4C3F-9D48-67E0A350D50F}" destId="{C35E11AF-9CBF-47F7-8164-6F4C2A605352}" srcOrd="0" destOrd="0" presId="urn:microsoft.com/office/officeart/2005/8/layout/radial2"/>
    <dgm:cxn modelId="{808D18A9-0CE6-42A5-8DCE-632F8B511103}" type="presOf" srcId="{074C832A-CFDF-46D0-9841-57D94B7D777F}" destId="{C61D15DD-ED07-41C2-AE7E-0C2AC4806697}" srcOrd="0" destOrd="2" presId="urn:microsoft.com/office/officeart/2005/8/layout/radial2"/>
    <dgm:cxn modelId="{F9AA7BB1-679C-4579-9F28-9839DE211A43}" type="presOf" srcId="{57549721-42F4-49A6-9374-1422074458CB}" destId="{C61D15DD-ED07-41C2-AE7E-0C2AC4806697}" srcOrd="0" destOrd="1" presId="urn:microsoft.com/office/officeart/2005/8/layout/radial2"/>
    <dgm:cxn modelId="{74D9F2C1-982E-481F-A87C-14266AB7B784}" srcId="{C5858CF7-5777-4D39-A4E2-24BEC562859D}" destId="{3E2CAEE6-E646-4303-8943-57FFB53146E2}" srcOrd="3" destOrd="0" parTransId="{78396643-21FD-4E3F-8901-01017F0FB681}" sibTransId="{C8651DC1-FC09-44A0-B628-96063716B5D6}"/>
    <dgm:cxn modelId="{2ED65AD7-1DA9-41DB-80AA-3291945B8719}" type="presOf" srcId="{2BE914D7-EFE7-47C3-BA6E-1824959C52F1}" destId="{C35D3090-5253-4C46-8381-F00932B2B3BF}" srcOrd="0" destOrd="0" presId="urn:microsoft.com/office/officeart/2005/8/layout/radial2"/>
    <dgm:cxn modelId="{F1EE53DB-A15A-42EA-AFEA-9E780CA04CBD}" srcId="{C5858CF7-5777-4D39-A4E2-24BEC562859D}" destId="{074C832A-CFDF-46D0-9841-57D94B7D777F}" srcOrd="2" destOrd="0" parTransId="{581F6406-2E22-4403-808F-B1FD6DCDB2C4}" sibTransId="{38A4462F-030A-4AA0-B08E-C3B59D7C8962}"/>
    <dgm:cxn modelId="{2134B5DF-7C91-4796-8447-3309A320E2AA}" type="presOf" srcId="{B4DFA3A4-BE47-41DA-9F73-8D051A2F7171}" destId="{C35E11AF-9CBF-47F7-8164-6F4C2A605352}" srcOrd="0" destOrd="3" presId="urn:microsoft.com/office/officeart/2005/8/layout/radial2"/>
    <dgm:cxn modelId="{CB1F52E0-612D-4EA3-B44F-D0DDEA3D54F9}" type="presOf" srcId="{3E2CAEE6-E646-4303-8943-57FFB53146E2}" destId="{C61D15DD-ED07-41C2-AE7E-0C2AC4806697}" srcOrd="0" destOrd="3" presId="urn:microsoft.com/office/officeart/2005/8/layout/radial2"/>
    <dgm:cxn modelId="{34A5F3F3-880F-4736-ABD4-765D713DBC4E}" srcId="{433EC584-0F78-4059-B560-4C697B1C525B}" destId="{8A31308E-BFC2-4C3F-9D48-67E0A350D50F}" srcOrd="0" destOrd="0" parTransId="{345C23EA-79BB-4FF7-AA13-E22C5007F34D}" sibTransId="{71C1606B-5BBB-4582-85B3-CC3C829E554F}"/>
    <dgm:cxn modelId="{89C327FA-5392-4540-AEF0-B4131FD8AAE7}" srcId="{C5858CF7-5777-4D39-A4E2-24BEC562859D}" destId="{57549721-42F4-49A6-9374-1422074458CB}" srcOrd="1" destOrd="0" parTransId="{BBE09023-8F23-4703-B6A0-87E9839DD48E}" sibTransId="{8B586EF0-B3C5-4619-ACBF-FD2DE0BE1D77}"/>
    <dgm:cxn modelId="{9B03F711-D070-4A7E-A2F5-21B889A8791B}" type="presParOf" srcId="{C35D3090-5253-4C46-8381-F00932B2B3BF}" destId="{D3516EB9-ADE2-445A-97B6-09B8E16CC7E0}" srcOrd="0" destOrd="0" presId="urn:microsoft.com/office/officeart/2005/8/layout/radial2"/>
    <dgm:cxn modelId="{41DCB2E9-DA33-4D39-A401-9CC85552BEEA}" type="presParOf" srcId="{D3516EB9-ADE2-445A-97B6-09B8E16CC7E0}" destId="{206E2FA9-564E-4BC7-AD0E-BA87F50AA9E7}" srcOrd="0" destOrd="0" presId="urn:microsoft.com/office/officeart/2005/8/layout/radial2"/>
    <dgm:cxn modelId="{522FA368-CAB7-434A-8CDA-1731497C7ACB}" type="presParOf" srcId="{206E2FA9-564E-4BC7-AD0E-BA87F50AA9E7}" destId="{BE8B19AD-5AB1-4B7D-A713-4DEC0AF02E6D}" srcOrd="0" destOrd="0" presId="urn:microsoft.com/office/officeart/2005/8/layout/radial2"/>
    <dgm:cxn modelId="{494C23FF-D919-460E-9548-8FCF5D7DEA9F}" type="presParOf" srcId="{206E2FA9-564E-4BC7-AD0E-BA87F50AA9E7}" destId="{DA384778-61E3-4A4F-B381-E22552F6193E}" srcOrd="1" destOrd="0" presId="urn:microsoft.com/office/officeart/2005/8/layout/radial2"/>
    <dgm:cxn modelId="{E0643CD3-6BCF-415D-A906-3C081E557CAF}" type="presParOf" srcId="{D3516EB9-ADE2-445A-97B6-09B8E16CC7E0}" destId="{B9EBBFAC-48CF-4331-A556-8E6F937E4D22}" srcOrd="1" destOrd="0" presId="urn:microsoft.com/office/officeart/2005/8/layout/radial2"/>
    <dgm:cxn modelId="{DDDF4A8C-CE94-4DBF-95C3-532AD5EF19C6}" type="presParOf" srcId="{D3516EB9-ADE2-445A-97B6-09B8E16CC7E0}" destId="{08707214-C7E2-47FF-AE22-2DD1E275DA23}" srcOrd="2" destOrd="0" presId="urn:microsoft.com/office/officeart/2005/8/layout/radial2"/>
    <dgm:cxn modelId="{12C5F91D-B6F8-4B5B-8FE8-BD137FC6176F}" type="presParOf" srcId="{08707214-C7E2-47FF-AE22-2DD1E275DA23}" destId="{5F6689C3-6AFB-4E1D-B138-103977624812}" srcOrd="0" destOrd="0" presId="urn:microsoft.com/office/officeart/2005/8/layout/radial2"/>
    <dgm:cxn modelId="{CA7DEAAD-1477-4B14-AB02-996333B67913}" type="presParOf" srcId="{08707214-C7E2-47FF-AE22-2DD1E275DA23}" destId="{C35E11AF-9CBF-47F7-8164-6F4C2A605352}" srcOrd="1" destOrd="0" presId="urn:microsoft.com/office/officeart/2005/8/layout/radial2"/>
    <dgm:cxn modelId="{BA6B5801-F21B-4A2C-B032-FADB6554393A}" type="presParOf" srcId="{D3516EB9-ADE2-445A-97B6-09B8E16CC7E0}" destId="{2BCD5CA9-1EC4-42C7-8876-CC39472A708E}" srcOrd="3" destOrd="0" presId="urn:microsoft.com/office/officeart/2005/8/layout/radial2"/>
    <dgm:cxn modelId="{C4369F62-19CD-41B2-A473-6C26D9C071FD}" type="presParOf" srcId="{D3516EB9-ADE2-445A-97B6-09B8E16CC7E0}" destId="{F5478ED1-A8A2-46FB-9C50-F93EB2EE4C44}" srcOrd="4" destOrd="0" presId="urn:microsoft.com/office/officeart/2005/8/layout/radial2"/>
    <dgm:cxn modelId="{959A873C-0FB8-46C7-8CF2-66F2D27AAEAA}" type="presParOf" srcId="{F5478ED1-A8A2-46FB-9C50-F93EB2EE4C44}" destId="{FC7170C5-1666-4EFE-AAEE-309982F58544}" srcOrd="0" destOrd="0" presId="urn:microsoft.com/office/officeart/2005/8/layout/radial2"/>
    <dgm:cxn modelId="{EA7F44D6-D61B-4E22-9453-5C7109CE5B92}" type="presParOf" srcId="{F5478ED1-A8A2-46FB-9C50-F93EB2EE4C44}" destId="{C61D15DD-ED07-41C2-AE7E-0C2AC480669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D5CA9-1EC4-42C7-8876-CC39472A708E}">
      <dsp:nvSpPr>
        <dsp:cNvPr id="0" name=""/>
        <dsp:cNvSpPr/>
      </dsp:nvSpPr>
      <dsp:spPr>
        <a:xfrm rot="1731272">
          <a:off x="3535758" y="3488582"/>
          <a:ext cx="999334" cy="59677"/>
        </a:xfrm>
        <a:custGeom>
          <a:avLst/>
          <a:gdLst/>
          <a:ahLst/>
          <a:cxnLst/>
          <a:rect l="0" t="0" r="0" b="0"/>
          <a:pathLst>
            <a:path>
              <a:moveTo>
                <a:pt x="0" y="29838"/>
              </a:moveTo>
              <a:lnTo>
                <a:pt x="999334" y="298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BBFAC-48CF-4331-A556-8E6F937E4D22}">
      <dsp:nvSpPr>
        <dsp:cNvPr id="0" name=""/>
        <dsp:cNvSpPr/>
      </dsp:nvSpPr>
      <dsp:spPr>
        <a:xfrm rot="19830549">
          <a:off x="3531496" y="1633098"/>
          <a:ext cx="1023366" cy="59677"/>
        </a:xfrm>
        <a:custGeom>
          <a:avLst/>
          <a:gdLst/>
          <a:ahLst/>
          <a:cxnLst/>
          <a:rect l="0" t="0" r="0" b="0"/>
          <a:pathLst>
            <a:path>
              <a:moveTo>
                <a:pt x="0" y="29838"/>
              </a:moveTo>
              <a:lnTo>
                <a:pt x="1023366" y="298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84778-61E3-4A4F-B381-E22552F6193E}">
      <dsp:nvSpPr>
        <dsp:cNvPr id="0" name=""/>
        <dsp:cNvSpPr/>
      </dsp:nvSpPr>
      <dsp:spPr>
        <a:xfrm>
          <a:off x="661325" y="890035"/>
          <a:ext cx="3451300" cy="348637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689C3-6AFB-4E1D-B138-103977624812}">
      <dsp:nvSpPr>
        <dsp:cNvPr id="0" name=""/>
        <dsp:cNvSpPr/>
      </dsp:nvSpPr>
      <dsp:spPr>
        <a:xfrm>
          <a:off x="4353052" y="-149754"/>
          <a:ext cx="2091823" cy="20918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300" kern="1200"/>
            <a:t>Stélky</a:t>
          </a:r>
        </a:p>
      </dsp:txBody>
      <dsp:txXfrm>
        <a:off x="4659392" y="156586"/>
        <a:ext cx="1479143" cy="1479143"/>
      </dsp:txXfrm>
    </dsp:sp>
    <dsp:sp modelId="{C35E11AF-9CBF-47F7-8164-6F4C2A605352}">
      <dsp:nvSpPr>
        <dsp:cNvPr id="0" name=""/>
        <dsp:cNvSpPr/>
      </dsp:nvSpPr>
      <dsp:spPr>
        <a:xfrm>
          <a:off x="6654058" y="-149754"/>
          <a:ext cx="3137735" cy="2091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b="1" kern="1200" dirty="0">
              <a:solidFill>
                <a:srgbClr val="FF0000"/>
              </a:solidFill>
            </a:rPr>
            <a:t>Nižší rostliny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 dirty="0"/>
            <a:t>Nejsou cévní svazky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Chybí pletiva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Řasy, mechy, houby a lišejníky</a:t>
          </a:r>
        </a:p>
      </dsp:txBody>
      <dsp:txXfrm>
        <a:off x="6654058" y="-149754"/>
        <a:ext cx="3137735" cy="2091823"/>
      </dsp:txXfrm>
    </dsp:sp>
    <dsp:sp modelId="{FC7170C5-1666-4EFE-AAEE-309982F58544}">
      <dsp:nvSpPr>
        <dsp:cNvPr id="0" name=""/>
        <dsp:cNvSpPr/>
      </dsp:nvSpPr>
      <dsp:spPr>
        <a:xfrm>
          <a:off x="4375416" y="2966267"/>
          <a:ext cx="2206853" cy="26949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300" kern="1200"/>
            <a:t>Kořen stonek listy</a:t>
          </a:r>
        </a:p>
      </dsp:txBody>
      <dsp:txXfrm>
        <a:off x="4698602" y="3360932"/>
        <a:ext cx="1560481" cy="1905608"/>
      </dsp:txXfrm>
    </dsp:sp>
    <dsp:sp modelId="{C61D15DD-ED07-41C2-AE7E-0C2AC4806697}">
      <dsp:nvSpPr>
        <dsp:cNvPr id="0" name=""/>
        <dsp:cNvSpPr/>
      </dsp:nvSpPr>
      <dsp:spPr>
        <a:xfrm>
          <a:off x="6647665" y="2966267"/>
          <a:ext cx="3310280" cy="2694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b="1" kern="1200" dirty="0">
              <a:solidFill>
                <a:srgbClr val="FF0000"/>
              </a:solidFill>
            </a:rPr>
            <a:t>Vyšší rostliny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 dirty="0"/>
            <a:t>Kořen, stonek, listy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b="1" kern="1200"/>
            <a:t>Pletiva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Cévní svazky</a:t>
          </a:r>
        </a:p>
      </dsp:txBody>
      <dsp:txXfrm>
        <a:off x="6647665" y="2966267"/>
        <a:ext cx="3310280" cy="2694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CDA8F-3E4C-588C-6418-D0BEA977E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2ED169-6E7B-363F-4029-885512415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7DA139-D5F0-F970-D6AE-27AE09B5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44C9BA-4103-ADD3-D9DC-CE687E30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203F4E-3DCE-9734-4CE1-90B66E1D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9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25CF55-CD1F-CD22-0411-A4E3EA333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5DE0589-85C3-10A1-FE57-575ED976C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4CB116-C8BA-A344-8CCF-4A9CAFE7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08F62C-32BD-0BE6-7470-9FAA23B5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A3A6E4-7F2A-DCEA-97EC-39D680B6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173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DFE349C-A3F0-2422-68D8-80C5792E6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596359E-2C0C-3BCF-730D-50B4752D1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DC8F17-5CD6-6C5B-5D37-76C199E2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CADEE4-5DEA-8B73-03ED-AA8341309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1EAEBC-98CF-3787-C6EE-1D41D6F4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798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456FEF-F026-0F3C-BC11-21293C990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F58EC1-D22F-512B-B65F-6595E1936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CFD118-17CF-13E6-F63A-1501BC6C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B13D5D-707F-E37E-3332-5C775EFB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2E761E-7C5E-847E-25D0-A31E8C0E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42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F06FA4-44CA-1C16-9D30-B9A8CAEE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F265DC-C259-61F1-ABC1-858493EBC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510AF5-F1A8-10B1-5F97-621CB85AF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AF091E-709A-3AD5-F411-2B783F01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1C9CD0-F0BE-CB4D-23EE-DAA403C2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3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438D0-80DD-E30B-7D8C-4D7C4695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991FEE-4AC3-0DDC-7F51-29B083A25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A8AF60-3CAC-A081-5B42-3B62151DD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F12CF5-D9B8-C0AE-8FA9-6C4C011CC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50D09E-93A1-7270-62E2-BB3E9472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45AEAA-17AC-3AF2-E7A2-80B5AFB4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85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AC38B0-490D-BA6F-0D40-941C274D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75834F-B90D-3579-4029-7A2C1F0EF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4F97C1-0A14-6597-983B-BCC83CAE1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154B77B-F149-97B5-AB44-112D512CE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E36026-D7C9-644E-22BD-A724211B8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4086FA3-C1E2-96E3-6A79-391ACBE9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3397D52-310C-3F45-D807-D8377C17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AE9EA96-6031-D4AD-55C0-2E3A2294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24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E8440-C94E-7B6C-7B48-A82496CE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201ED1E-DB2E-D6BD-B8B0-E2F0F3972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B43226D-0884-D77E-8D8F-77C5FC4B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B32AB7-BBB3-6702-EF54-168A5C37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72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6F06DAC-17E6-67BB-1623-0862A5F0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F537E07-16D0-F93E-2DDD-1E28B49B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E934CD-E70E-966D-8E4F-53E00285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57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5E045-44A3-DE96-D7C3-E91F3133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0F8F87-AB3B-42DC-FF3F-3248FD59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432565A-B9A5-C2E8-33F0-171A3EDE4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4B5300-FD9A-9029-FE50-EA3C9AB8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A4768D-03FD-C957-AC8D-558A1B98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1DE5CA-A6C6-BB04-536F-A196D067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2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D8942-BBFB-4C0E-1177-C517D930D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8D62442-5667-142B-BB29-A4521757EC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F0FE6E-37FD-1438-D28D-DF28515A6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757987-AFB9-A1CF-FC16-B5CFD03D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470EBF-C6EA-A52A-1615-F8983055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B7AAF7-CFEB-BAA3-0BC6-3E346635C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59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85DC7ED-523F-CE6A-F62C-004936798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5F4D97-E5AC-1DAC-A293-12F12B23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F142D-CF5C-DB9F-2385-EDFD87A19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9E0D3-5D2A-47FA-AEA1-FA961B7F653D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9434C9-A6F5-04C0-2595-8FA6DA86E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EB65E6-FD41-7AA3-ABDF-A878E443B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37015-2BD6-438B-BED1-8CD6897D9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5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youtube.com/watch?v=4MlR3dKfXm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youtube.com/watch?v=0v2wYWc6lP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lxns4hq2YM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Bc-sOYdLQc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jikb7QWmOE&amp;ab_channel=GARDENNATUR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sty Nerve zařízení">
            <a:extLst>
              <a:ext uri="{FF2B5EF4-FFF2-40B4-BE49-F238E27FC236}">
                <a16:creationId xmlns:a16="http://schemas.microsoft.com/office/drawing/2014/main" id="{CD1CDEA7-61DA-45AA-BD6F-1E649830A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001" b="1209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BD4A39-2B56-78CF-66E9-6DEDF491C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306638"/>
          </a:xfrm>
        </p:spPr>
        <p:txBody>
          <a:bodyPr>
            <a:normAutofit/>
          </a:bodyPr>
          <a:lstStyle/>
          <a:p>
            <a:r>
              <a:rPr lang="cs-CZ" sz="6600">
                <a:solidFill>
                  <a:srgbClr val="FFFFFF"/>
                </a:solidFill>
                <a:latin typeface="Arial Black" panose="020B0A04020102020204" pitchFamily="34" charset="0"/>
              </a:rPr>
              <a:t>Rostliny - botanika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3FC7A0-F328-EEA7-548C-0D2D589A7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87" y="3495907"/>
            <a:ext cx="10258425" cy="1098395"/>
          </a:xfrm>
        </p:spPr>
        <p:txBody>
          <a:bodyPr>
            <a:normAutofit fontScale="92500"/>
          </a:bodyPr>
          <a:lstStyle/>
          <a:p>
            <a:r>
              <a:rPr lang="cs-CZ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 – nejstarší organismy na Zemi – fotosyntéza – složení vzduchu – pletiva – řasy a prvoci </a:t>
            </a:r>
            <a:endParaRPr lang="cs-CZ" sz="2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954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llow seaweed">
            <a:extLst>
              <a:ext uri="{FF2B5EF4-FFF2-40B4-BE49-F238E27FC236}">
                <a16:creationId xmlns:a16="http://schemas.microsoft.com/office/drawing/2014/main" id="{EB2A4137-8DCE-F17F-E447-5EE2680B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2" b="11752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E072C3C-8352-4A0B-2E08-76D69AE70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099" y="2479675"/>
            <a:ext cx="7797800" cy="1532951"/>
          </a:xfrm>
        </p:spPr>
        <p:txBody>
          <a:bodyPr>
            <a:normAutofit/>
          </a:bodyPr>
          <a:lstStyle/>
          <a:p>
            <a:r>
              <a:rPr lang="cs-CZ" sz="8800">
                <a:solidFill>
                  <a:srgbClr val="FFFFFF"/>
                </a:solidFill>
                <a:latin typeface="Arial Black" panose="020B0A04020102020204" pitchFamily="34" charset="0"/>
              </a:rPr>
              <a:t>Řasy</a:t>
            </a:r>
            <a:endParaRPr lang="cs-CZ" sz="72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8BD868-BF1B-724A-B3E1-B7C1140EB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132" y="4012626"/>
            <a:ext cx="8869733" cy="18384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40000"/>
              </a:lnSpc>
            </a:pPr>
            <a:r>
              <a:rPr lang="cs-CZ" sz="4000" b="1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Jednoduché fotosyntetizující organismy </a:t>
            </a:r>
          </a:p>
          <a:p>
            <a:pPr>
              <a:lnSpc>
                <a:spcPct val="140000"/>
              </a:lnSpc>
            </a:pPr>
            <a:r>
              <a:rPr lang="cs-CZ" sz="4000" b="1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označované za nižší rostliny</a:t>
            </a:r>
          </a:p>
        </p:txBody>
      </p:sp>
    </p:spTree>
    <p:extLst>
      <p:ext uri="{BB962C8B-B14F-4D97-AF65-F5344CB8AC3E}">
        <p14:creationId xmlns:p14="http://schemas.microsoft.com/office/powerpoint/2010/main" val="24606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EC8266A-72BE-513A-8D71-B0E982DFA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r="12312"/>
          <a:stretch/>
        </p:blipFill>
        <p:spPr bwMode="auto">
          <a:xfrm>
            <a:off x="20" y="10"/>
            <a:ext cx="3607180" cy="343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A5F992-37D5-547E-177C-1103150F5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r="10479"/>
          <a:stretch/>
        </p:blipFill>
        <p:spPr bwMode="auto">
          <a:xfrm>
            <a:off x="-1" y="3427200"/>
            <a:ext cx="36072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lternativní popis obrázku chybí">
            <a:extLst>
              <a:ext uri="{FF2B5EF4-FFF2-40B4-BE49-F238E27FC236}">
                <a16:creationId xmlns:a16="http://schemas.microsoft.com/office/drawing/2014/main" id="{BBE7EA4B-DE1E-E4EC-F946-47E8A6CE9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r="8773"/>
          <a:stretch/>
        </p:blipFill>
        <p:spPr bwMode="auto">
          <a:xfrm>
            <a:off x="3607199" y="10"/>
            <a:ext cx="3603600" cy="343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BE7AF6A-268E-0C05-0CD3-516D9C49A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/>
          <a:stretch/>
        </p:blipFill>
        <p:spPr bwMode="auto">
          <a:xfrm>
            <a:off x="3607199" y="3427200"/>
            <a:ext cx="36036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492F3EB-451C-D8F4-2597-CAA8F488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336" y="351087"/>
            <a:ext cx="4330885" cy="6174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Řasy patří k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nejstarším obyvatelům planety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Jedno i více buněčné organismy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Vadí jim sucho,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žijí ve vodě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, ve vlhku, kůra stromů;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Chaluhy, lišejníky, ruduchy, červené </a:t>
            </a:r>
            <a:br>
              <a:rPr lang="cs-CZ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a zelené řasy …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Postupně opouštěly vodu a rostly nad hladinou.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45E936-C0BD-D1FA-F2BB-62E8F1B7F739}"/>
              </a:ext>
            </a:extLst>
          </p:cNvPr>
          <p:cNvSpPr txBox="1"/>
          <p:nvPr/>
        </p:nvSpPr>
        <p:spPr>
          <a:xfrm>
            <a:off x="861437" y="2714812"/>
            <a:ext cx="6096000" cy="144655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cs-CZ" sz="4400">
                <a:solidFill>
                  <a:schemeClr val="bg1"/>
                </a:solidFill>
                <a:latin typeface="Arial Black" panose="020B0A04020102020204" pitchFamily="34" charset="0"/>
              </a:rPr>
              <a:t>Nejstarší rostliny</a:t>
            </a:r>
          </a:p>
          <a:p>
            <a:r>
              <a:rPr lang="cs-CZ" sz="4400">
                <a:solidFill>
                  <a:schemeClr val="bg1"/>
                </a:solidFill>
                <a:latin typeface="Arial Black" panose="020B0A04020102020204" pitchFamily="34" charset="0"/>
              </a:rPr>
              <a:t>Řasy</a:t>
            </a:r>
          </a:p>
        </p:txBody>
      </p:sp>
    </p:spTree>
    <p:extLst>
      <p:ext uri="{BB962C8B-B14F-4D97-AF65-F5344CB8AC3E}">
        <p14:creationId xmlns:p14="http://schemas.microsoft.com/office/powerpoint/2010/main" val="150541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B3001-1C2A-8A5A-8C92-6008B430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9" y="540000"/>
            <a:ext cx="4343615" cy="2303213"/>
          </a:xfrm>
        </p:spPr>
        <p:txBody>
          <a:bodyPr anchor="ctr">
            <a:normAutofit/>
          </a:bodyPr>
          <a:lstStyle/>
          <a:p>
            <a:pPr algn="r"/>
            <a:r>
              <a:rPr lang="cs-CZ" sz="4000" b="1">
                <a:latin typeface="Arial Black" panose="020B0A04020102020204" pitchFamily="34" charset="0"/>
              </a:rPr>
              <a:t>Řasy dělíme</a:t>
            </a:r>
            <a:br>
              <a:rPr lang="cs-CZ" sz="4000" b="1">
                <a:latin typeface="Arial Black" panose="020B0A04020102020204" pitchFamily="34" charset="0"/>
              </a:rPr>
            </a:br>
            <a:r>
              <a:rPr lang="cs-CZ" sz="4000" b="1">
                <a:latin typeface="Arial Black" panose="020B0A04020102020204" pitchFamily="34" charset="0"/>
              </a:rPr>
              <a:t>podle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33F9A7-EBEF-80AB-6FC6-7AF6FDD31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3" y="177553"/>
            <a:ext cx="6503845" cy="2956263"/>
          </a:xfrm>
        </p:spPr>
        <p:txBody>
          <a:bodyPr anchor="ctr">
            <a:norm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Stavby těla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– stélka – jednobuněčné, kolonie, mnohobuněčné;</a:t>
            </a:r>
          </a:p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Barvy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– zelená, hnědá, červená;</a:t>
            </a:r>
          </a:p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Velikosti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– od mikroskopické – </a:t>
            </a:r>
            <a:br>
              <a:rPr lang="cs-CZ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do 50 m.</a:t>
            </a:r>
          </a:p>
        </p:txBody>
      </p:sp>
      <p:pic>
        <p:nvPicPr>
          <p:cNvPr id="1028" name="Picture 4" descr="Jak kontrolovat zelené řasy v půdě - Krostrade">
            <a:extLst>
              <a:ext uri="{FF2B5EF4-FFF2-40B4-BE49-F238E27FC236}">
                <a16:creationId xmlns:a16="http://schemas.microsoft.com/office/drawing/2014/main" id="{185ADC25-D1BB-9660-0B0D-3E9B8BEA9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r="-3" b="-3"/>
          <a:stretch/>
        </p:blipFill>
        <p:spPr bwMode="auto">
          <a:xfrm>
            <a:off x="20" y="3427200"/>
            <a:ext cx="406438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Řasa | Botanic.cz">
            <a:extLst>
              <a:ext uri="{FF2B5EF4-FFF2-40B4-BE49-F238E27FC236}">
                <a16:creationId xmlns:a16="http://schemas.microsoft.com/office/drawing/2014/main" id="{3B0D98FB-0370-0B04-FCF2-657C41E19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r="1127" b="-2"/>
          <a:stretch/>
        </p:blipFill>
        <p:spPr bwMode="auto">
          <a:xfrm>
            <a:off x="4063800" y="3427200"/>
            <a:ext cx="406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řehled řas a jak se jich zbavit - VitaPlant.cz">
            <a:extLst>
              <a:ext uri="{FF2B5EF4-FFF2-40B4-BE49-F238E27FC236}">
                <a16:creationId xmlns:a16="http://schemas.microsoft.com/office/drawing/2014/main" id="{AF39099C-3EC4-C4FF-1440-C39B8E7A8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r="4" b="4"/>
          <a:stretch/>
        </p:blipFill>
        <p:spPr bwMode="auto">
          <a:xfrm>
            <a:off x="8127600" y="3427200"/>
            <a:ext cx="406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41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396E8F-A0CA-84BF-3DEF-1B8AF4211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" y="540000"/>
            <a:ext cx="4638675" cy="2303213"/>
          </a:xfrm>
        </p:spPr>
        <p:txBody>
          <a:bodyPr anchor="ctr">
            <a:normAutofit/>
          </a:bodyPr>
          <a:lstStyle/>
          <a:p>
            <a:pPr algn="r"/>
            <a:r>
              <a:rPr lang="cs-CZ" sz="4000" b="1">
                <a:latin typeface="Arial Black" panose="020B0A04020102020204" pitchFamily="34" charset="0"/>
              </a:rPr>
              <a:t>Jednobuněčné řasy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366560-FEDE-3337-6C02-27102BCA7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096" y="449999"/>
            <a:ext cx="6257916" cy="2721825"/>
          </a:xfrm>
        </p:spPr>
        <p:txBody>
          <a:bodyPr anchor="ctr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Zrněnka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– 1 buňka, vlhká místa, stromy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Krásnoočko zelené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– má bičík k pohybu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Zelenivka (chlorela)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– 1 buňka, bez bičíku, využívaná jako potravinový doplněk /lék/.</a:t>
            </a:r>
          </a:p>
        </p:txBody>
      </p:sp>
      <p:pic>
        <p:nvPicPr>
          <p:cNvPr id="3078" name="Picture 6" descr="Obsah obrázku strom, exteriér, tráva, rostlina&#10;&#10;Popis byl vytvořen automaticky">
            <a:extLst>
              <a:ext uri="{FF2B5EF4-FFF2-40B4-BE49-F238E27FC236}">
                <a16:creationId xmlns:a16="http://schemas.microsoft.com/office/drawing/2014/main" id="{C47E0AC9-D251-7F38-97ED-1B4B680EB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4" b="14728"/>
          <a:stretch/>
        </p:blipFill>
        <p:spPr bwMode="auto">
          <a:xfrm>
            <a:off x="20" y="3427200"/>
            <a:ext cx="406438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rásnoočka v zemích střední Evropy / Přírodovědecká fakulta OU">
            <a:extLst>
              <a:ext uri="{FF2B5EF4-FFF2-40B4-BE49-F238E27FC236}">
                <a16:creationId xmlns:a16="http://schemas.microsoft.com/office/drawing/2014/main" id="{C0318A67-B1F6-B2E4-11D5-32248E342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9" b="1"/>
          <a:stretch/>
        </p:blipFill>
        <p:spPr bwMode="auto">
          <a:xfrm>
            <a:off x="4063800" y="3427200"/>
            <a:ext cx="406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bsah obrázku mísa, dřevěné, omáčka, rostlina&#10;&#10;Popis byl vytvořen automaticky">
            <a:extLst>
              <a:ext uri="{FF2B5EF4-FFF2-40B4-BE49-F238E27FC236}">
                <a16:creationId xmlns:a16="http://schemas.microsoft.com/office/drawing/2014/main" id="{CE2B6B51-19DC-9405-67F8-4D308DEA0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r="21169" b="2"/>
          <a:stretch/>
        </p:blipFill>
        <p:spPr bwMode="auto">
          <a:xfrm>
            <a:off x="8127600" y="3427200"/>
            <a:ext cx="406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055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6C555-AB5D-4C19-184F-3B699901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050" y="536575"/>
            <a:ext cx="3886200" cy="1453003"/>
          </a:xfrm>
        </p:spPr>
        <p:txBody>
          <a:bodyPr wrap="square" anchor="b">
            <a:normAutofit/>
          </a:bodyPr>
          <a:lstStyle/>
          <a:p>
            <a:pPr algn="ctr"/>
            <a:r>
              <a:rPr lang="cs-CZ" sz="4400">
                <a:latin typeface="Arial Black" panose="020B0A04020102020204" pitchFamily="34" charset="0"/>
                <a:hlinkClick r:id="rId2"/>
              </a:rPr>
              <a:t>Krásnoočko zelené</a:t>
            </a:r>
            <a:endParaRPr lang="cs-CZ" sz="4400">
              <a:latin typeface="Arial Black" panose="020B0A04020102020204" pitchFamily="34" charset="0"/>
            </a:endParaRPr>
          </a:p>
        </p:txBody>
      </p:sp>
      <p:pic>
        <p:nvPicPr>
          <p:cNvPr id="2050" name="Picture 2" descr="Pozorování krásnooček">
            <a:extLst>
              <a:ext uri="{FF2B5EF4-FFF2-40B4-BE49-F238E27FC236}">
                <a16:creationId xmlns:a16="http://schemas.microsoft.com/office/drawing/2014/main" id="{8673B3E8-BBAF-93E9-E687-8D60A2B12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1"/>
          <a:stretch/>
        </p:blipFill>
        <p:spPr bwMode="auto">
          <a:xfrm>
            <a:off x="20" y="10"/>
            <a:ext cx="7210780" cy="343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9EA790A-8706-CF0B-143E-0CE318B34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/>
          <a:stretch/>
        </p:blipFill>
        <p:spPr bwMode="auto">
          <a:xfrm>
            <a:off x="-1" y="3427200"/>
            <a:ext cx="72108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D1E8C8-219C-2AF1-8E1F-73D529660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7859" y="2140299"/>
            <a:ext cx="3886200" cy="44614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>
                <a:latin typeface="Arial" panose="020B0604020202020204" pitchFamily="34" charset="0"/>
                <a:cs typeface="Arial" panose="020B0604020202020204" pitchFamily="34" charset="0"/>
              </a:rPr>
              <a:t>Jednobuněčný bičíkatý organismus na dně rybníků;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>
                <a:latin typeface="Arial" panose="020B0604020202020204" pitchFamily="34" charset="0"/>
                <a:cs typeface="Arial" panose="020B0604020202020204" pitchFamily="34" charset="0"/>
              </a:rPr>
              <a:t>Povrch pelikula;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>
                <a:latin typeface="Arial" panose="020B0604020202020204" pitchFamily="34" charset="0"/>
                <a:cs typeface="Arial" panose="020B0604020202020204" pitchFamily="34" charset="0"/>
              </a:rPr>
              <a:t>Světlo citlivá červená skvrna.</a:t>
            </a:r>
          </a:p>
        </p:txBody>
      </p:sp>
    </p:spTree>
    <p:extLst>
      <p:ext uri="{BB962C8B-B14F-4D97-AF65-F5344CB8AC3E}">
        <p14:creationId xmlns:p14="http://schemas.microsoft.com/office/powerpoint/2010/main" val="3130720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396E8F-A0CA-84BF-3DEF-1B8AF4211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8" y="539999"/>
            <a:ext cx="4489304" cy="2303213"/>
          </a:xfrm>
        </p:spPr>
        <p:txBody>
          <a:bodyPr anchor="ctr">
            <a:normAutofit/>
          </a:bodyPr>
          <a:lstStyle/>
          <a:p>
            <a:pPr algn="r"/>
            <a:r>
              <a:rPr lang="cs-CZ" sz="4000" b="1">
                <a:latin typeface="Arial Black" panose="020B0A04020102020204" pitchFamily="34" charset="0"/>
              </a:rPr>
              <a:t>Mnohobuněčné řasy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366560-FEDE-3337-6C02-27102BCA7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1" y="238125"/>
            <a:ext cx="6296021" cy="3076575"/>
          </a:xfrm>
        </p:spPr>
        <p:txBody>
          <a:bodyPr anchor="ctr">
            <a:normAutofit/>
          </a:bodyPr>
          <a:lstStyle/>
          <a:p>
            <a:pPr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Uvolňují hodně kyslíku do vody;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Hnědé – chaluhy – moře;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Červené – ruduchy – moře;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Zelené – moře i sladké vody.</a:t>
            </a:r>
          </a:p>
        </p:txBody>
      </p:sp>
      <p:pic>
        <p:nvPicPr>
          <p:cNvPr id="4100" name="Picture 4" descr="Zachrání Zemi pralesy? Větší naděje se teď vkládají do mořských řas a  chaluh - Flowee">
            <a:extLst>
              <a:ext uri="{FF2B5EF4-FFF2-40B4-BE49-F238E27FC236}">
                <a16:creationId xmlns:a16="http://schemas.microsoft.com/office/drawing/2014/main" id="{3D03FF08-B870-34E3-0356-CC8CF9051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r="8742" b="-3"/>
          <a:stretch/>
        </p:blipFill>
        <p:spPr bwMode="auto">
          <a:xfrm>
            <a:off x="20" y="3427200"/>
            <a:ext cx="406438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ořské rostliny a řasy - Rudé moře - Potápění Hurghada">
            <a:extLst>
              <a:ext uri="{FF2B5EF4-FFF2-40B4-BE49-F238E27FC236}">
                <a16:creationId xmlns:a16="http://schemas.microsoft.com/office/drawing/2014/main" id="{D88D4A7C-C8EC-BEEA-78D2-4B71586C1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0" r="27051" b="1"/>
          <a:stretch/>
        </p:blipFill>
        <p:spPr bwMode="auto">
          <a:xfrm>
            <a:off x="4063800" y="3427200"/>
            <a:ext cx="406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řské řasy – agar, nori, Syrské, hijiki, dulse, wakame, kombu – Na vlně  chuti – Jitčiny Dobroty">
            <a:extLst>
              <a:ext uri="{FF2B5EF4-FFF2-40B4-BE49-F238E27FC236}">
                <a16:creationId xmlns:a16="http://schemas.microsoft.com/office/drawing/2014/main" id="{B2E2AF29-293F-2C75-4F8E-F39A92767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r="14433" b="1"/>
          <a:stretch/>
        </p:blipFill>
        <p:spPr bwMode="auto">
          <a:xfrm>
            <a:off x="8127600" y="3427200"/>
            <a:ext cx="406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E15448C-3296-E781-F70A-A2003EA40123}"/>
              </a:ext>
            </a:extLst>
          </p:cNvPr>
          <p:cNvSpPr txBox="1"/>
          <p:nvPr/>
        </p:nvSpPr>
        <p:spPr>
          <a:xfrm>
            <a:off x="495447" y="2258643"/>
            <a:ext cx="4489303" cy="43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Příklady: spájivka, šroubatka, žabí vlas …</a:t>
            </a:r>
          </a:p>
        </p:txBody>
      </p:sp>
    </p:spTree>
    <p:extLst>
      <p:ext uri="{BB962C8B-B14F-4D97-AF65-F5344CB8AC3E}">
        <p14:creationId xmlns:p14="http://schemas.microsoft.com/office/powerpoint/2010/main" val="1593692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ikroskopování prvoků – Základní škola a Mateřská škola Blansko, Dvorská 26">
            <a:extLst>
              <a:ext uri="{FF2B5EF4-FFF2-40B4-BE49-F238E27FC236}">
                <a16:creationId xmlns:a16="http://schemas.microsoft.com/office/drawing/2014/main" id="{7CF1C168-F501-2A22-EE61-74C973946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4" b="11477"/>
          <a:stretch/>
        </p:blipFill>
        <p:spPr bwMode="auto">
          <a:xfrm>
            <a:off x="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7480ECF0-0B33-CA8F-3CA0-D7F67518F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89025"/>
            <a:ext cx="7797800" cy="1532951"/>
          </a:xfrm>
        </p:spPr>
        <p:txBody>
          <a:bodyPr>
            <a:normAutofit/>
          </a:bodyPr>
          <a:lstStyle/>
          <a:p>
            <a:r>
              <a:rPr lang="cs-CZ" sz="6600" b="1">
                <a:solidFill>
                  <a:srgbClr val="FFFFFF"/>
                </a:solidFill>
                <a:latin typeface="Arial Black" panose="020B0A04020102020204" pitchFamily="34" charset="0"/>
              </a:rPr>
              <a:t>Prvoci/Protozoa</a:t>
            </a:r>
            <a:endParaRPr lang="cs-CZ" sz="4400" b="1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4EF26E4-FD37-D221-AC42-A40725047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3961" y="4319022"/>
            <a:ext cx="8024057" cy="1520975"/>
          </a:xfrm>
        </p:spPr>
        <p:txBody>
          <a:bodyPr>
            <a:normAutofit/>
          </a:bodyPr>
          <a:lstStyle/>
          <a:p>
            <a:r>
              <a:rPr lang="cs-CZ" sz="4400" b="1">
                <a:solidFill>
                  <a:srgbClr val="FFFFFF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Jednobuněční živočichové</a:t>
            </a:r>
          </a:p>
        </p:txBody>
      </p:sp>
    </p:spTree>
    <p:extLst>
      <p:ext uri="{BB962C8B-B14F-4D97-AF65-F5344CB8AC3E}">
        <p14:creationId xmlns:p14="http://schemas.microsoft.com/office/powerpoint/2010/main" val="13550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BDBC2B-EA1E-3E0D-4417-E462033A3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433133"/>
            <a:ext cx="6328800" cy="1112836"/>
          </a:xfrm>
        </p:spPr>
        <p:txBody>
          <a:bodyPr>
            <a:normAutofit fontScale="90000"/>
          </a:bodyPr>
          <a:lstStyle/>
          <a:p>
            <a:r>
              <a:rPr lang="cs-CZ" b="1">
                <a:latin typeface="Arial Black" panose="020B0A04020102020204" pitchFamily="34" charset="0"/>
              </a:rPr>
              <a:t>Základní popis prvoků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48D4FB-25BA-EF3A-8E97-47F387F49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125" y="1464751"/>
            <a:ext cx="5754300" cy="45455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označení pro jednobuněčné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eukaryotní nejnižší živočichy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žijí na dně rybníků, v kalech, parazité, velmi malí (mikroskop)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Nemají chloroplasty -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heterotrofní organismy (srovnej autotrofní)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Příjem potravy membránou nebo fagocytózou.</a:t>
            </a: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DEA722BE-6964-14CF-680E-0FDA9476E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1" r="15387" b="-2"/>
          <a:stretch/>
        </p:blipFill>
        <p:spPr bwMode="auto">
          <a:xfrm>
            <a:off x="7766050" y="540000"/>
            <a:ext cx="3884962" cy="5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622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2901E-B32B-C078-B42C-65596FBF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829" y="1444840"/>
            <a:ext cx="4078800" cy="873989"/>
          </a:xfrm>
        </p:spPr>
        <p:txBody>
          <a:bodyPr wrap="square" anchor="b">
            <a:normAutofit/>
          </a:bodyPr>
          <a:lstStyle/>
          <a:p>
            <a:pPr algn="ctr"/>
            <a:r>
              <a:rPr lang="cs-CZ" sz="4000" b="1">
                <a:hlinkClick r:id="rId2"/>
              </a:rPr>
              <a:t>Význam prvoků</a:t>
            </a:r>
            <a:endParaRPr lang="cs-CZ" sz="4000" b="1"/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7CB680D2-F224-295E-3EDA-6C8645819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3527" r="1549" b="5707"/>
          <a:stretch/>
        </p:blipFill>
        <p:spPr bwMode="auto">
          <a:xfrm>
            <a:off x="248575" y="64541"/>
            <a:ext cx="5575176" cy="679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Říše: Prvoci (Protozoa)">
            <a:extLst>
              <a:ext uri="{FF2B5EF4-FFF2-40B4-BE49-F238E27FC236}">
                <a16:creationId xmlns:a16="http://schemas.microsoft.com/office/drawing/2014/main" id="{52C4E680-FE4C-03B9-B2D5-F7B1D9F7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2979" y="331042"/>
            <a:ext cx="3238500" cy="99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B9BB6D-3970-6324-FC84-07BA9F462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593218"/>
            <a:ext cx="4689106" cy="41205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/>
              <a:t>Samočištění vody;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/>
              <a:t>V půdě vztah k úrodnosti;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/>
              <a:t>Základ potravního řetězce, </a:t>
            </a:r>
            <a:br>
              <a:rPr lang="cs-CZ"/>
            </a:br>
            <a:r>
              <a:rPr lang="cs-CZ"/>
              <a:t>v mořích součást planktonu;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/>
              <a:t>Určování kvality vody;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/>
              <a:t>Někteří jsou </a:t>
            </a:r>
            <a:r>
              <a:rPr lang="cs-CZ" b="1"/>
              <a:t>parazitičtí prvoci</a:t>
            </a:r>
            <a:r>
              <a:rPr lang="cs-CZ"/>
              <a:t> způsobující vážná onemocnění.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20275F4-10E3-7D90-2035-D13689118E33}"/>
              </a:ext>
            </a:extLst>
          </p:cNvPr>
          <p:cNvSpPr txBox="1"/>
          <p:nvPr/>
        </p:nvSpPr>
        <p:spPr>
          <a:xfrm>
            <a:off x="363623" y="452497"/>
            <a:ext cx="2219134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>
                <a:hlinkClick r:id="rId5"/>
              </a:rPr>
              <a:t>Trepka velká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04233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3BF91-9E0F-AEFF-7359-A2BC92EF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28" y="757774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>
                <a:latin typeface="Arial Black" panose="020B0A04020102020204" pitchFamily="34" charset="0"/>
              </a:rPr>
              <a:t>Botanika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DA221B-4BF8-3EF0-2E88-6B2AD370D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314807"/>
            <a:ext cx="6586489" cy="3785419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První ucelený přehled rostlin, ale také živočichů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Carl von Linné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Zavedl dvouslovný název (systematická nomenklatura);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Současná botanika -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fyziologie, taxonomie, anatomie, cytologie, genetika a ekologie.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5BCC16-7BEB-0638-EB3B-FF0E92D4E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r="1142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5A5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994A3F56-DA01-F411-CE5A-302313022BF7}"/>
              </a:ext>
            </a:extLst>
          </p:cNvPr>
          <p:cNvSpPr txBox="1"/>
          <p:nvPr/>
        </p:nvSpPr>
        <p:spPr>
          <a:xfrm>
            <a:off x="2593911" y="106048"/>
            <a:ext cx="2041680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8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Carl Linné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1347247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342F81-B38B-3A2D-0B21-C99250CE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10" y="207547"/>
            <a:ext cx="10515600" cy="964306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Postupný vývoj rostlin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3687A-91F0-04AD-7366-878D0D49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35" y="1171853"/>
            <a:ext cx="4015154" cy="4592056"/>
          </a:xfrm>
          <a:blipFill dpi="0" rotWithShape="1">
            <a:blip r:embed="rId2">
              <a:alphaModFix amt="62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První řasy ve vodě</a:t>
            </a:r>
          </a:p>
          <a:p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Plavuně, přesličky </a:t>
            </a:r>
            <a:b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a kapradiny;</a:t>
            </a:r>
          </a:p>
          <a:p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Bažiny /vznik uhlí/;</a:t>
            </a:r>
          </a:p>
          <a:p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Nahosemenné jehličnany;</a:t>
            </a:r>
          </a:p>
          <a:p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Krytosemenné kvetoucí jako poslední a nejmladší.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C286BBE0-CC32-C768-0309-6F2C8F74530B}"/>
              </a:ext>
            </a:extLst>
          </p:cNvPr>
          <p:cNvSpPr txBox="1">
            <a:spLocks/>
          </p:cNvSpPr>
          <p:nvPr/>
        </p:nvSpPr>
        <p:spPr>
          <a:xfrm>
            <a:off x="8775886" y="301551"/>
            <a:ext cx="3111314" cy="2127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Předchůdci dnešních suchozemských rostlin jsou zelené řasy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D055C7A-5665-3257-10B4-CA8E42D80A14}"/>
              </a:ext>
            </a:extLst>
          </p:cNvPr>
          <p:cNvSpPr/>
          <p:nvPr/>
        </p:nvSpPr>
        <p:spPr>
          <a:xfrm>
            <a:off x="0" y="6105525"/>
            <a:ext cx="12192000" cy="752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Řasy, zázračná surovina budoucnosti | Magazin.BiOOO.cz">
            <a:extLst>
              <a:ext uri="{FF2B5EF4-FFF2-40B4-BE49-F238E27FC236}">
                <a16:creationId xmlns:a16="http://schemas.microsoft.com/office/drawing/2014/main" id="{EA978A88-C0F1-41E9-CEEA-7C4D759B0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886" y="2393193"/>
            <a:ext cx="3105904" cy="20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6D8CCFE-1B0C-5BBB-AAA1-3940D412F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35" y="2743200"/>
            <a:ext cx="1173376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3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3F2C73-CC91-0BFD-4BE0-8803F61D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5" y="317055"/>
            <a:ext cx="5353050" cy="657520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3600" dirty="0">
                <a:latin typeface="Arial Black" panose="020B0A04020102020204" pitchFamily="34" charset="0"/>
              </a:rPr>
              <a:t>Nejstarší organismy </a:t>
            </a:r>
            <a:br>
              <a:rPr lang="cs-CZ" sz="3600" dirty="0">
                <a:latin typeface="Arial Black" panose="020B0A04020102020204" pitchFamily="34" charset="0"/>
              </a:rPr>
            </a:br>
            <a:endParaRPr lang="cs-CZ" sz="3600" dirty="0">
              <a:latin typeface="Arial Black" panose="020B0A04020102020204" pitchFamily="34" charset="0"/>
            </a:endParaRPr>
          </a:p>
        </p:txBody>
      </p:sp>
      <p:pic>
        <p:nvPicPr>
          <p:cNvPr id="2050" name="Picture 2" descr="Archaikum, prahory">
            <a:extLst>
              <a:ext uri="{FF2B5EF4-FFF2-40B4-BE49-F238E27FC236}">
                <a16:creationId xmlns:a16="http://schemas.microsoft.com/office/drawing/2014/main" id="{40BBDA3D-9FDA-7CC3-714B-0FB4AF8BD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 r="9303"/>
          <a:stretch/>
        </p:blipFill>
        <p:spPr bwMode="auto">
          <a:xfrm>
            <a:off x="-1" y="-2"/>
            <a:ext cx="6374929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7B50BF-1017-F3BB-E6E9-8D9222890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5" y="974575"/>
            <a:ext cx="4865241" cy="5634836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Život nejprve pod vodou – ochrana před UV zářením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Následně tvorba 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ozónové vrstvy (ochrana Země)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Dusík, oxid uhličitý, methan, amoniak, kyanovodík 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Pak vznik složitějších 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organických sloučenin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Organismy dýchající kyslík – vzniká při tom energie;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Bakterie, </a:t>
            </a:r>
            <a:r>
              <a:rPr lang="cs-CZ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sinice (fotosyntéza)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první </a:t>
            </a:r>
            <a:r>
              <a:rPr lang="cs-CZ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řasy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 a první živočichové prvoci.</a:t>
            </a:r>
          </a:p>
        </p:txBody>
      </p:sp>
      <p:pic>
        <p:nvPicPr>
          <p:cNvPr id="2056" name="Picture 8" descr="Trilobite Png Transparent Images Free – Free PNG Images Vector, PSD,  Clipart, Templates">
            <a:extLst>
              <a:ext uri="{FF2B5EF4-FFF2-40B4-BE49-F238E27FC236}">
                <a16:creationId xmlns:a16="http://schemas.microsoft.com/office/drawing/2014/main" id="{9545F917-6432-DA12-713E-25BF8FF2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7226">
            <a:off x="3956237" y="2038708"/>
            <a:ext cx="2741419" cy="27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75EB3C-5E55-485D-C29D-1580D53CA4FB}"/>
              </a:ext>
            </a:extLst>
          </p:cNvPr>
          <p:cNvSpPr txBox="1"/>
          <p:nvPr/>
        </p:nvSpPr>
        <p:spPr>
          <a:xfrm>
            <a:off x="4234543" y="6240079"/>
            <a:ext cx="1861457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Stromatolity</a:t>
            </a:r>
          </a:p>
        </p:txBody>
      </p:sp>
    </p:spTree>
    <p:extLst>
      <p:ext uri="{BB962C8B-B14F-4D97-AF65-F5344CB8AC3E}">
        <p14:creationId xmlns:p14="http://schemas.microsoft.com/office/powerpoint/2010/main" val="2079969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5D6C8-6EEC-D346-B8ED-4978C352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8" y="325144"/>
            <a:ext cx="4911905" cy="793497"/>
          </a:xfrm>
        </p:spPr>
        <p:txBody>
          <a:bodyPr anchor="b"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Fotosyntéza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228D42-6D8C-F73A-A022-1DEC7E4BE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8" y="1223878"/>
            <a:ext cx="5243697" cy="5308977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Základ života na zemi;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Chemický proces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 zelených rostlinách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/jen přes den/;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Probíhá v </a:t>
            </a: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chloroplastech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rostlinných buněk;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Výroba složitých chemických látek /cukrů/ </a:t>
            </a:r>
            <a:b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 vody a oxidu uhličitého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za pomocí světelné energie (produkce kyslíku jako odpadní látky).</a:t>
            </a:r>
          </a:p>
        </p:txBody>
      </p:sp>
      <p:pic>
        <p:nvPicPr>
          <p:cNvPr id="3076" name="Picture 4" descr="Fotosyntéza – Wikipedie">
            <a:extLst>
              <a:ext uri="{FF2B5EF4-FFF2-40B4-BE49-F238E27FC236}">
                <a16:creationId xmlns:a16="http://schemas.microsoft.com/office/drawing/2014/main" id="{4AB29770-3B18-ABAE-5F56-BDF86A89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4" y="0"/>
            <a:ext cx="6241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3C5E62A-5C1A-8306-F631-8FA60F5A60C4}"/>
              </a:ext>
            </a:extLst>
          </p:cNvPr>
          <p:cNvSpPr txBox="1"/>
          <p:nvPr/>
        </p:nvSpPr>
        <p:spPr>
          <a:xfrm>
            <a:off x="7078466" y="1228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hlinkClick r:id="rId3"/>
              </a:rPr>
              <a:t>#32 Fotosyntéza - naučný film - YouTube</a:t>
            </a: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7A275C1-AA50-6FB6-B37E-DA0814BB11E3}"/>
              </a:ext>
            </a:extLst>
          </p:cNvPr>
          <p:cNvSpPr txBox="1"/>
          <p:nvPr/>
        </p:nvSpPr>
        <p:spPr>
          <a:xfrm>
            <a:off x="7495773" y="536864"/>
            <a:ext cx="31566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/>
              </a:rPr>
              <a:t>Proč se mění barva listů</a:t>
            </a:r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261167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DCBDD-C4C4-4AB6-8EDD-1E38BE5E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71145"/>
            <a:ext cx="5023204" cy="187839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Směs plynů </a:t>
            </a:r>
            <a:b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nezbytně důležitých </a:t>
            </a:r>
            <a:b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 život na Zemi</a:t>
            </a:r>
          </a:p>
        </p:txBody>
      </p:sp>
      <p:pic>
        <p:nvPicPr>
          <p:cNvPr id="3078" name="Picture 6" descr="Výsledek obrázku pro atmosfera složení vzduchu">
            <a:extLst>
              <a:ext uri="{FF2B5EF4-FFF2-40B4-BE49-F238E27FC236}">
                <a16:creationId xmlns:a16="http://schemas.microsoft.com/office/drawing/2014/main" id="{9A70F837-5543-4C63-A131-D9C2D30EF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0950"/>
          <a:stretch/>
        </p:blipFill>
        <p:spPr bwMode="auto">
          <a:xfrm>
            <a:off x="-1" y="-2"/>
            <a:ext cx="6374929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48D63A-7D5D-4700-9AAB-155BA7C51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1949538"/>
            <a:ext cx="4095441" cy="4690959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altLang="cs-CZ" sz="2800" b="1" dirty="0"/>
              <a:t>Dusík N</a:t>
            </a:r>
            <a:r>
              <a:rPr lang="cs-CZ" altLang="cs-CZ" sz="2800" b="1" baseline="-25000" dirty="0"/>
              <a:t>2 </a:t>
            </a:r>
            <a:r>
              <a:rPr lang="cs-CZ" altLang="cs-CZ" sz="2800" dirty="0"/>
              <a:t>(78%); </a:t>
            </a:r>
          </a:p>
          <a:p>
            <a:pPr>
              <a:lnSpc>
                <a:spcPct val="100000"/>
              </a:lnSpc>
            </a:pPr>
            <a:r>
              <a:rPr lang="cs-CZ" altLang="cs-CZ" sz="2800" b="1" dirty="0"/>
              <a:t>Kyslík O</a:t>
            </a:r>
            <a:r>
              <a:rPr lang="cs-CZ" altLang="cs-CZ" sz="2800" b="1" baseline="-25000" dirty="0"/>
              <a:t>2</a:t>
            </a:r>
            <a:r>
              <a:rPr lang="cs-CZ" altLang="cs-CZ" sz="2800" baseline="-25000" dirty="0"/>
              <a:t> </a:t>
            </a:r>
            <a:r>
              <a:rPr lang="cs-CZ" altLang="cs-CZ" sz="2800" dirty="0"/>
              <a:t>(21%) – dýchání;</a:t>
            </a:r>
          </a:p>
          <a:p>
            <a:pPr>
              <a:lnSpc>
                <a:spcPct val="100000"/>
              </a:lnSpc>
            </a:pPr>
            <a:r>
              <a:rPr lang="cs-CZ" altLang="cs-CZ" sz="2800" b="1" dirty="0"/>
              <a:t>Vodní pára H</a:t>
            </a:r>
            <a:r>
              <a:rPr lang="cs-CZ" altLang="cs-CZ" sz="2800" b="1" baseline="-25000" dirty="0"/>
              <a:t>2</a:t>
            </a:r>
            <a:r>
              <a:rPr lang="cs-CZ" altLang="cs-CZ" sz="2800" b="1" dirty="0"/>
              <a:t>O</a:t>
            </a:r>
            <a:r>
              <a:rPr lang="cs-CZ" altLang="cs-CZ" sz="2800" dirty="0"/>
              <a:t>; </a:t>
            </a:r>
          </a:p>
          <a:p>
            <a:pPr>
              <a:lnSpc>
                <a:spcPct val="100000"/>
              </a:lnSpc>
            </a:pPr>
            <a:r>
              <a:rPr lang="cs-CZ" altLang="cs-CZ" sz="2800" b="1" dirty="0"/>
              <a:t>Oxid uhličitý CO</a:t>
            </a:r>
            <a:r>
              <a:rPr lang="cs-CZ" altLang="cs-CZ" sz="2800" b="1" baseline="-25000" dirty="0"/>
              <a:t>2 </a:t>
            </a:r>
            <a:r>
              <a:rPr lang="cs-CZ" altLang="cs-CZ" sz="2800" dirty="0"/>
              <a:t>(fotosyntéza); </a:t>
            </a:r>
          </a:p>
          <a:p>
            <a:pPr>
              <a:lnSpc>
                <a:spcPct val="100000"/>
              </a:lnSpc>
            </a:pPr>
            <a:r>
              <a:rPr lang="cs-CZ" altLang="cs-CZ" sz="2800" b="1" dirty="0"/>
              <a:t>Ozon O</a:t>
            </a:r>
            <a:r>
              <a:rPr lang="cs-CZ" altLang="cs-CZ" sz="2800" b="1" baseline="-25000" dirty="0"/>
              <a:t>3 </a:t>
            </a:r>
            <a:r>
              <a:rPr lang="cs-CZ" altLang="cs-CZ" sz="2800" dirty="0"/>
              <a:t>(brání pronikání </a:t>
            </a:r>
            <a:br>
              <a:rPr lang="cs-CZ" altLang="cs-CZ" sz="2800" dirty="0"/>
            </a:br>
            <a:r>
              <a:rPr lang="cs-CZ" altLang="cs-CZ" sz="2800" dirty="0"/>
              <a:t>UV záření);</a:t>
            </a:r>
          </a:p>
          <a:p>
            <a:pPr>
              <a:lnSpc>
                <a:spcPct val="100000"/>
              </a:lnSpc>
            </a:pPr>
            <a:r>
              <a:rPr lang="cs-CZ" altLang="cs-CZ" sz="2800" b="1" dirty="0"/>
              <a:t>Vzácné plyny </a:t>
            </a:r>
            <a:br>
              <a:rPr lang="cs-CZ" altLang="cs-CZ" sz="2800" dirty="0"/>
            </a:br>
            <a:r>
              <a:rPr lang="cs-CZ" altLang="cs-CZ" sz="2800" dirty="0"/>
              <a:t>/Argon, Helium, Neon/</a:t>
            </a:r>
          </a:p>
          <a:p>
            <a:pPr>
              <a:lnSpc>
                <a:spcPct val="100000"/>
              </a:lnSpc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93823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lagiomnium cf. Affine Pearl moss od 149 Kč - Heureka.cz">
            <a:extLst>
              <a:ext uri="{FF2B5EF4-FFF2-40B4-BE49-F238E27FC236}">
                <a16:creationId xmlns:a16="http://schemas.microsoft.com/office/drawing/2014/main" id="{032EC251-13EA-EA2F-9705-E6EA1A55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028" y="186582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AAC50EB-DC9A-3140-06EB-5B4FE72167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556810"/>
              </p:ext>
            </p:extLst>
          </p:nvPr>
        </p:nvGraphicFramePr>
        <p:xfrm>
          <a:off x="762786" y="871237"/>
          <a:ext cx="10515600" cy="5511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F491F067-148E-6BD9-0D8D-5A58981B5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64" y="280284"/>
            <a:ext cx="6618402" cy="1325563"/>
          </a:xfrm>
        </p:spPr>
        <p:txBody>
          <a:bodyPr>
            <a:normAutofit/>
          </a:bodyPr>
          <a:lstStyle/>
          <a:p>
            <a:r>
              <a:rPr lang="cs-CZ" sz="4000">
                <a:latin typeface="Arial Black" panose="020B0A04020102020204" pitchFamily="34" charset="0"/>
              </a:rPr>
              <a:t>Typy rostlinných těl</a:t>
            </a:r>
          </a:p>
        </p:txBody>
      </p:sp>
    </p:spTree>
    <p:extLst>
      <p:ext uri="{BB962C8B-B14F-4D97-AF65-F5344CB8AC3E}">
        <p14:creationId xmlns:p14="http://schemas.microsoft.com/office/powerpoint/2010/main" val="231771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F7D6DF-5BD0-3B5F-111A-D136DAD4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05" y="262996"/>
            <a:ext cx="6990306" cy="1807305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Vznik pletiv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sz="3200" dirty="0">
                <a:latin typeface="Arial Black" panose="020B0A04020102020204" pitchFamily="34" charset="0"/>
              </a:rPr>
              <a:t>Přizpůsobení životu na souši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C8C88A8-748E-C1B4-9260-2C4B95841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152" y="2070301"/>
            <a:ext cx="5773038" cy="42426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Původně rostliny ve vodě … postupně změna ve stavbě těla vyšších rostlin 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Vznik pletiv rozlišujeme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Vodivá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vedou vodu a živiny po těle rostliny (hlavně lýko);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Podpůrná/zpevňovací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růst proti gravitaci, dřevo, stonky.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Rozeznáváme u vyšší rostliny kořen, stonek, list, květ a plod.</a:t>
            </a:r>
          </a:p>
        </p:txBody>
      </p:sp>
      <p:pic>
        <p:nvPicPr>
          <p:cNvPr id="5" name="Picture 2" descr="Stonky - nadzemní části rostlin">
            <a:extLst>
              <a:ext uri="{FF2B5EF4-FFF2-40B4-BE49-F238E27FC236}">
                <a16:creationId xmlns:a16="http://schemas.microsoft.com/office/drawing/2014/main" id="{9D331071-AB2F-84BB-8181-7AD2F320B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r="2" b="2"/>
          <a:stretch/>
        </p:blipFill>
        <p:spPr bwMode="auto">
          <a:xfrm>
            <a:off x="622616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53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ostlinná pletiva (bez základních) | Biology - Quizizz">
            <a:extLst>
              <a:ext uri="{FF2B5EF4-FFF2-40B4-BE49-F238E27FC236}">
                <a16:creationId xmlns:a16="http://schemas.microsoft.com/office/drawing/2014/main" id="{90EDD47F-ABFE-DA9B-42FB-BE25E5966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r="7085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F7D6DF-5BD0-3B5F-111A-D136DAD4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39" y="0"/>
            <a:ext cx="9068777" cy="1899912"/>
          </a:xfrm>
        </p:spPr>
        <p:txBody>
          <a:bodyPr>
            <a:normAutofit/>
          </a:bodyPr>
          <a:lstStyle/>
          <a:p>
            <a:r>
              <a:rPr lang="cs-CZ" sz="3200">
                <a:latin typeface="Arial Black" panose="020B0A04020102020204" pitchFamily="34" charset="0"/>
              </a:rPr>
              <a:t>Přizpůsobení životu na souši - pletiva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C8C88A8-748E-C1B4-9260-2C4B95841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042" y="1461155"/>
            <a:ext cx="5803958" cy="51093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Pokračování Pletiv …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Zásobní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ukládají zásoby látek (kořeny, hlízy, semena);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Asimilační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velké množství chloroplastu (listy);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Krycí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ochrana před vyschnutím – průduchy - uzavíratelné buňky – k výměně plynů a vody – souvisí s dýcháním a fotosyntézou;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Dělivá pletiva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na koncích rostlin popřípadě u dřevin uvnitř.</a:t>
            </a:r>
          </a:p>
        </p:txBody>
      </p:sp>
    </p:spTree>
    <p:extLst>
      <p:ext uri="{BB962C8B-B14F-4D97-AF65-F5344CB8AC3E}">
        <p14:creationId xmlns:p14="http://schemas.microsoft.com/office/powerpoint/2010/main" val="28725430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Širokoúhlá obrazovka</PresentationFormat>
  <Paragraphs>102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Wingdings</vt:lpstr>
      <vt:lpstr>Motiv Office</vt:lpstr>
      <vt:lpstr>Rostliny - botanika</vt:lpstr>
      <vt:lpstr>Botanika</vt:lpstr>
      <vt:lpstr>Postupný vývoj rostlin</vt:lpstr>
      <vt:lpstr>Nejstarší organismy  </vt:lpstr>
      <vt:lpstr>Fotosyntéza</vt:lpstr>
      <vt:lpstr>Směs plynů  nezbytně důležitých  pro život na Zemi</vt:lpstr>
      <vt:lpstr>Typy rostlinných těl</vt:lpstr>
      <vt:lpstr>Vznik pletiv  Přizpůsobení životu na souši</vt:lpstr>
      <vt:lpstr>Přizpůsobení životu na souši - pletiva</vt:lpstr>
      <vt:lpstr>Řasy</vt:lpstr>
      <vt:lpstr>Prezentace aplikace PowerPoint</vt:lpstr>
      <vt:lpstr>Řasy dělíme podle</vt:lpstr>
      <vt:lpstr>Jednobuněčné řasy</vt:lpstr>
      <vt:lpstr>Krásnoočko zelené</vt:lpstr>
      <vt:lpstr>Mnohobuněčné řasy</vt:lpstr>
      <vt:lpstr>Prvoci/Protozoa</vt:lpstr>
      <vt:lpstr>Základní popis prvoků</vt:lpstr>
      <vt:lpstr>Význam prvoků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Rostliny - botanika</dc:title>
  <dc:creator>Coufal Petr</dc:creator>
  <cp:lastModifiedBy>Coufal Petr</cp:lastModifiedBy>
  <cp:revision>1</cp:revision>
  <dcterms:created xsi:type="dcterms:W3CDTF">2023-01-22T11:41:55Z</dcterms:created>
  <dcterms:modified xsi:type="dcterms:W3CDTF">2023-02-20T14:38:33Z</dcterms:modified>
</cp:coreProperties>
</file>